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16" r:id="rId2"/>
    <p:sldId id="315" r:id="rId3"/>
    <p:sldId id="317" r:id="rId4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ippe Muller" initials="PM" lastIdx="1" clrIdx="0">
    <p:extLst>
      <p:ext uri="{19B8F6BF-5375-455C-9EA6-DF929625EA0E}">
        <p15:presenceInfo xmlns:p15="http://schemas.microsoft.com/office/powerpoint/2012/main" userId="16da92b42f3014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11T14:52:17.648" idx="1">
    <p:pos x="1822" y="2104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72014-FDB4-4619-9AB5-31848E64C5FF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011DB-D904-42F7-994C-D3EDE4D7CA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033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15D25-4064-420D-B31E-C456493EEFF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838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15D25-4064-420D-B31E-C456493EEFF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96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15D25-4064-420D-B31E-C456493EEFF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96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CD52-063A-4A65-8E8A-D6E743D567F1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6BED-9314-488C-9AA0-3C841E9507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627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CD52-063A-4A65-8E8A-D6E743D567F1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6BED-9314-488C-9AA0-3C841E9507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620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CD52-063A-4A65-8E8A-D6E743D567F1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6BED-9314-488C-9AA0-3C841E9507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09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CD52-063A-4A65-8E8A-D6E743D567F1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6BED-9314-488C-9AA0-3C841E9507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08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CD52-063A-4A65-8E8A-D6E743D567F1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6BED-9314-488C-9AA0-3C841E9507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5397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CD52-063A-4A65-8E8A-D6E743D567F1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6BED-9314-488C-9AA0-3C841E9507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787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CD52-063A-4A65-8E8A-D6E743D567F1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6BED-9314-488C-9AA0-3C841E9507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99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CD52-063A-4A65-8E8A-D6E743D567F1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6BED-9314-488C-9AA0-3C841E9507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584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CD52-063A-4A65-8E8A-D6E743D567F1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6BED-9314-488C-9AA0-3C841E9507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90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CD52-063A-4A65-8E8A-D6E743D567F1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6BED-9314-488C-9AA0-3C841E9507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418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CD52-063A-4A65-8E8A-D6E743D567F1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6BED-9314-488C-9AA0-3C841E9507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115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5CD52-063A-4A65-8E8A-D6E743D567F1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16BED-9314-488C-9AA0-3C841E9507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89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9728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oins 2"/>
          <p:cNvSpPr/>
          <p:nvPr/>
        </p:nvSpPr>
        <p:spPr>
          <a:xfrm>
            <a:off x="3893390" y="930301"/>
            <a:ext cx="8213745" cy="324477"/>
          </a:xfrm>
          <a:prstGeom prst="mathMinu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412" y="0"/>
            <a:ext cx="2492913" cy="1157950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700377" y="1321583"/>
            <a:ext cx="10385179" cy="518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23900" indent="-723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0" lang="fr-FR" altLang="fr-FR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dobe Arabic" panose="02040503050201020203" pitchFamily="18" charset="-7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lang="fr-FR" altLang="fr-FR" sz="2400" dirty="0">
              <a:solidFill>
                <a:srgbClr val="002060"/>
              </a:solidFill>
              <a:latin typeface="Calibri" panose="020F0502020204030204"/>
              <a:cs typeface="Adobe Arabic" panose="02040503050201020203" pitchFamily="18" charset="-7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0" lang="fr-FR" altLang="fr-FR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dobe Arabic" panose="02040503050201020203" pitchFamily="18" charset="-7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fr-FR" altLang="fr-FR" sz="2400" b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cs typeface="Adobe Arabic" panose="02040503050201020203" pitchFamily="18" charset="-78"/>
              </a:rPr>
              <a:t>France </a:t>
            </a:r>
            <a:r>
              <a:rPr kumimoji="0" lang="fr-FR" altLang="fr-FR" sz="2400" b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cs typeface="Adobe Arabic" panose="02040503050201020203" pitchFamily="18" charset="-78"/>
              </a:rPr>
              <a:t>formally</a:t>
            </a:r>
            <a:r>
              <a:rPr kumimoji="0" lang="fr-FR" altLang="fr-FR" sz="2400" b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cs typeface="Adobe Arabic" panose="02040503050201020203" pitchFamily="18" charset="-78"/>
              </a:rPr>
              <a:t> </a:t>
            </a:r>
            <a:r>
              <a:rPr kumimoji="0" lang="fr-FR" altLang="fr-FR" sz="2400" b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cs typeface="Adobe Arabic" panose="02040503050201020203" pitchFamily="18" charset="-78"/>
              </a:rPr>
              <a:t>confirms</a:t>
            </a:r>
            <a:r>
              <a:rPr kumimoji="0" lang="fr-FR" altLang="fr-FR" sz="2400" b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cs typeface="Adobe Arabic" panose="02040503050201020203" pitchFamily="18" charset="-78"/>
              </a:rPr>
              <a:t> </a:t>
            </a:r>
            <a:r>
              <a:rPr lang="fr-FR" altLang="fr-FR" sz="2400" b="1" noProof="0" dirty="0" err="1">
                <a:solidFill>
                  <a:schemeClr val="accent5">
                    <a:lumMod val="50000"/>
                  </a:schemeClr>
                </a:solidFill>
                <a:latin typeface="Calibri" panose="020F0502020204030204"/>
                <a:cs typeface="Adobe Arabic" panose="02040503050201020203" pitchFamily="18" charset="-78"/>
              </a:rPr>
              <a:t>its</a:t>
            </a:r>
            <a:r>
              <a:rPr kumimoji="0" lang="fr-FR" altLang="fr-FR" sz="2400" b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cs typeface="Adobe Arabic" panose="02040503050201020203" pitchFamily="18" charset="-78"/>
              </a:rPr>
              <a:t> intention to </a:t>
            </a:r>
            <a:r>
              <a:rPr kumimoji="0" lang="fr-FR" altLang="fr-FR" sz="2400" b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cs typeface="Adobe Arabic" panose="02040503050201020203" pitchFamily="18" charset="-78"/>
              </a:rPr>
              <a:t>organize</a:t>
            </a:r>
            <a:r>
              <a:rPr kumimoji="0" lang="fr-FR" altLang="fr-FR" sz="2400" b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cs typeface="Adobe Arabic" panose="02040503050201020203" pitchFamily="18" charset="-78"/>
              </a:rPr>
              <a:t> for 2023 </a:t>
            </a:r>
            <a:r>
              <a:rPr kumimoji="0" lang="fr-FR" altLang="fr-FR" sz="2400" b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cs typeface="Adobe Arabic" panose="02040503050201020203" pitchFamily="18" charset="-78"/>
              </a:rPr>
              <a:t>this</a:t>
            </a:r>
            <a:r>
              <a:rPr kumimoji="0" lang="fr-FR" altLang="fr-FR" sz="2400" b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cs typeface="Adobe Arabic" panose="02040503050201020203" pitchFamily="18" charset="-78"/>
              </a:rPr>
              <a:t> WRFC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1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  <a:cs typeface="Adobe Arabic" panose="02040503050201020203" pitchFamily="18" charset="-7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fr-FR" altLang="fr-FR" sz="2400" b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cs typeface="Adobe Arabic" panose="02040503050201020203" pitchFamily="18" charset="-78"/>
              </a:rPr>
              <a:t>We</a:t>
            </a:r>
            <a:r>
              <a:rPr kumimoji="0" lang="fr-FR" altLang="fr-FR" sz="2400" b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cs typeface="Adobe Arabic" panose="02040503050201020203" pitchFamily="18" charset="-78"/>
              </a:rPr>
              <a:t> are </a:t>
            </a:r>
            <a:r>
              <a:rPr kumimoji="0" lang="fr-FR" altLang="fr-FR" sz="2400" b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cs typeface="Adobe Arabic" panose="02040503050201020203" pitchFamily="18" charset="-78"/>
              </a:rPr>
              <a:t>technically</a:t>
            </a:r>
            <a:r>
              <a:rPr kumimoji="0" lang="fr-FR" altLang="fr-FR" sz="2400" b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cs typeface="Adobe Arabic" panose="02040503050201020203" pitchFamily="18" charset="-78"/>
              </a:rPr>
              <a:t> </a:t>
            </a:r>
            <a:r>
              <a:rPr kumimoji="0" lang="fr-FR" altLang="fr-FR" sz="2400" b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cs typeface="Adobe Arabic" panose="02040503050201020203" pitchFamily="18" charset="-78"/>
              </a:rPr>
              <a:t>ready</a:t>
            </a:r>
            <a:r>
              <a:rPr kumimoji="0" lang="fr-FR" altLang="fr-FR" sz="2400" b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cs typeface="Adobe Arabic" panose="02040503050201020203" pitchFamily="18" charset="-78"/>
              </a:rPr>
              <a:t> </a:t>
            </a:r>
            <a:r>
              <a:rPr kumimoji="0" lang="fr-FR" altLang="fr-FR" sz="2400" b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cs typeface="Adobe Arabic" panose="02040503050201020203" pitchFamily="18" charset="-78"/>
              </a:rPr>
              <a:t>with</a:t>
            </a:r>
            <a:r>
              <a:rPr kumimoji="0" lang="fr-FR" altLang="fr-FR" sz="2400" b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cs typeface="Adobe Arabic" panose="02040503050201020203" pitchFamily="18" charset="-78"/>
              </a:rPr>
              <a:t> a </a:t>
            </a:r>
            <a:r>
              <a:rPr kumimoji="0" lang="fr-FR" altLang="fr-FR" sz="2400" b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cs typeface="Adobe Arabic" panose="02040503050201020203" pitchFamily="18" charset="-78"/>
              </a:rPr>
              <a:t>competent</a:t>
            </a:r>
            <a:r>
              <a:rPr kumimoji="0" lang="fr-FR" altLang="fr-FR" sz="2400" b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cs typeface="Adobe Arabic" panose="02040503050201020203" pitchFamily="18" charset="-78"/>
              </a:rPr>
              <a:t> team:</a:t>
            </a:r>
          </a:p>
          <a:p>
            <a:pPr marL="342900" lvl="0" indent="-279400">
              <a:spcBef>
                <a:spcPts val="560"/>
              </a:spcBef>
              <a:buSzPts val="2200"/>
              <a:buChar char="➔"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Competition Director : Philippe MULLER</a:t>
            </a:r>
          </a:p>
          <a:p>
            <a:pPr marL="342900" lvl="0" indent="-279400">
              <a:spcBef>
                <a:spcPts val="560"/>
              </a:spcBef>
              <a:buSzPts val="2200"/>
              <a:buChar char="➔"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Route Planner : Philippe ODEON</a:t>
            </a:r>
          </a:p>
          <a:p>
            <a:pPr marL="342900" lvl="0" indent="-279400">
              <a:spcBef>
                <a:spcPts val="560"/>
              </a:spcBef>
              <a:buSzPts val="2200"/>
              <a:buChar char="➔"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Local Chief Judge : Jacky CARRIQUIRIBERRY</a:t>
            </a:r>
            <a:endParaRPr kumimoji="0" lang="fr-FR" altLang="fr-FR" sz="2400" b="1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  <a:cs typeface="Adobe Arabic" panose="02040503050201020203" pitchFamily="18" charset="-78"/>
            </a:endParaRPr>
          </a:p>
          <a:p>
            <a:pPr marL="1905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dobe Arabic" panose="02040503050201020203" pitchFamily="18" charset="-78"/>
              </a:rPr>
              <a:t> </a:t>
            </a:r>
          </a:p>
          <a:p>
            <a:pPr marL="36195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0" lang="fr-FR" altLang="fr-FR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dobe Arabic" panose="02040503050201020203" pitchFamily="18" charset="-78"/>
            </a:endParaRPr>
          </a:p>
          <a:p>
            <a:pPr marL="7620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0" lang="fr-FR" altLang="fr-FR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dobe Arabic" panose="02040503050201020203" pitchFamily="18" charset="-78"/>
            </a:endParaRPr>
          </a:p>
        </p:txBody>
      </p:sp>
      <p:pic>
        <p:nvPicPr>
          <p:cNvPr id="1026" name="Picture 2" descr="Résultat de recherche d'images pour &quot;logo FAI GAC&quot;">
            <a:extLst>
              <a:ext uri="{FF2B5EF4-FFF2-40B4-BE49-F238E27FC236}">
                <a16:creationId xmlns:a16="http://schemas.microsoft.com/office/drawing/2014/main" id="{3C82F2E3-B866-418F-B279-CAE4422DF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4985" y="18259"/>
            <a:ext cx="1487026" cy="91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9A8031-F5DC-485B-970A-652FB6984F98}"/>
              </a:ext>
            </a:extLst>
          </p:cNvPr>
          <p:cNvSpPr/>
          <p:nvPr/>
        </p:nvSpPr>
        <p:spPr>
          <a:xfrm>
            <a:off x="5160760" y="181893"/>
            <a:ext cx="34644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23th WRFC 2023 </a:t>
            </a:r>
          </a:p>
        </p:txBody>
      </p:sp>
    </p:spTree>
    <p:extLst>
      <p:ext uri="{BB962C8B-B14F-4D97-AF65-F5344CB8AC3E}">
        <p14:creationId xmlns:p14="http://schemas.microsoft.com/office/powerpoint/2010/main" val="68616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9728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oins 2"/>
          <p:cNvSpPr/>
          <p:nvPr/>
        </p:nvSpPr>
        <p:spPr>
          <a:xfrm>
            <a:off x="3893390" y="930301"/>
            <a:ext cx="8213745" cy="324477"/>
          </a:xfrm>
          <a:prstGeom prst="mathMinu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412" y="0"/>
            <a:ext cx="2492913" cy="1157950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456832" y="1676146"/>
            <a:ext cx="10385179" cy="480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23900" indent="-723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0" indent="0" algn="ctr">
              <a:spcBef>
                <a:spcPts val="600"/>
              </a:spcBef>
            </a:pPr>
            <a:r>
              <a:rPr lang="en-US" sz="2400" b="1" dirty="0">
                <a:solidFill>
                  <a:srgbClr val="1155CC"/>
                </a:solidFill>
              </a:rPr>
              <a:t>DATE</a:t>
            </a:r>
            <a:endParaRPr kumimoji="0" lang="fr-FR" altLang="fr-FR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dobe Arabic" panose="02040503050201020203" pitchFamily="18" charset="-78"/>
            </a:endParaRPr>
          </a:p>
          <a:p>
            <a:pPr marL="800100" lvl="0" indent="-292100">
              <a:spcBef>
                <a:spcPts val="640"/>
              </a:spcBef>
              <a:buClr>
                <a:schemeClr val="dk1"/>
              </a:buClr>
              <a:buSzPts val="2400"/>
              <a:buFont typeface="Arial"/>
              <a:buChar char="➔"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The date will therefore be scheduled for the Summer of 2023. </a:t>
            </a:r>
          </a:p>
          <a:p>
            <a:pPr marL="800100" lvl="0" indent="-292100">
              <a:spcBef>
                <a:spcPts val="640"/>
              </a:spcBef>
              <a:buClr>
                <a:schemeClr val="dk1"/>
              </a:buClr>
              <a:buSzPts val="2400"/>
              <a:buFont typeface="Arial"/>
              <a:buChar char="➔"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We just need to know the date of our national events and of the aerobatics championships.</a:t>
            </a:r>
          </a:p>
          <a:p>
            <a:pPr marL="800100" lvl="0" indent="-292100">
              <a:spcBef>
                <a:spcPts val="640"/>
              </a:spcBef>
              <a:buClr>
                <a:schemeClr val="dk1"/>
              </a:buClr>
              <a:buSzPts val="2400"/>
              <a:buFont typeface="Arial"/>
              <a:buChar char="➔"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The most likely will certainly be August and no later than beginning of September. </a:t>
            </a:r>
          </a:p>
          <a:p>
            <a:pPr marL="800100" lvl="0" indent="-292100">
              <a:spcBef>
                <a:spcPts val="640"/>
              </a:spcBef>
              <a:buClr>
                <a:schemeClr val="dk1"/>
              </a:buClr>
              <a:buSzPts val="2400"/>
              <a:buFont typeface="Arial"/>
              <a:buChar char="➔"/>
            </a:pPr>
            <a:endParaRPr lang="en-US" sz="2400" b="1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  <a:sym typeface="Arial"/>
            </a:endParaRPr>
          </a:p>
          <a:p>
            <a:pPr marL="508000" lvl="0" indent="0">
              <a:spcBef>
                <a:spcPts val="640"/>
              </a:spcBef>
              <a:buClr>
                <a:schemeClr val="dk1"/>
              </a:buClr>
              <a:buSzPts val="2400"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				        </a:t>
            </a:r>
            <a:r>
              <a:rPr lang="en-US" sz="2400" b="1" dirty="0">
                <a:solidFill>
                  <a:srgbClr val="1155CC"/>
                </a:solidFill>
              </a:rPr>
              <a:t>AIRCRAFT</a:t>
            </a:r>
            <a:endParaRPr lang="en-US" sz="24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600"/>
              </a:spcBef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CESSNA 152 and 172 will be offer to rent for training and competition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dobe Arabic" panose="02040503050201020203" pitchFamily="18" charset="-7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dobe Arabic" panose="02040503050201020203" pitchFamily="18" charset="-78"/>
            </a:endParaRPr>
          </a:p>
        </p:txBody>
      </p:sp>
      <p:pic>
        <p:nvPicPr>
          <p:cNvPr id="1026" name="Picture 2" descr="Résultat de recherche d'images pour &quot;logo FAI GAC&quot;">
            <a:extLst>
              <a:ext uri="{FF2B5EF4-FFF2-40B4-BE49-F238E27FC236}">
                <a16:creationId xmlns:a16="http://schemas.microsoft.com/office/drawing/2014/main" id="{3C82F2E3-B866-418F-B279-CAE4422DF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4985" y="18259"/>
            <a:ext cx="1487026" cy="91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12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9728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Moins 2"/>
          <p:cNvSpPr/>
          <p:nvPr/>
        </p:nvSpPr>
        <p:spPr>
          <a:xfrm>
            <a:off x="3893390" y="930301"/>
            <a:ext cx="8213745" cy="324477"/>
          </a:xfrm>
          <a:prstGeom prst="mathMinu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412" y="0"/>
            <a:ext cx="2492913" cy="1157950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456832" y="1199748"/>
            <a:ext cx="10385179" cy="375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23900" indent="-723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spcBef>
                <a:spcPts val="600"/>
              </a:spcBef>
            </a:pPr>
            <a:r>
              <a:rPr lang="en-US" sz="2400" b="1" dirty="0">
                <a:solidFill>
                  <a:srgbClr val="1155CC"/>
                </a:solidFill>
              </a:rPr>
              <a:t>LOCATION</a:t>
            </a:r>
            <a:endParaRPr lang="fr-FR" altLang="fr-FR" sz="2400" dirty="0">
              <a:solidFill>
                <a:srgbClr val="002060"/>
              </a:solidFill>
              <a:latin typeface="+mn-lt"/>
              <a:cs typeface="Adobe Arabic" panose="02040503050201020203" pitchFamily="18" charset="-78"/>
            </a:endParaRPr>
          </a:p>
          <a:p>
            <a:pPr marL="342900" lvl="0" indent="-292100">
              <a:spcBef>
                <a:spcPts val="640"/>
              </a:spcBef>
              <a:buClr>
                <a:schemeClr val="dk1"/>
              </a:buClr>
              <a:buSzPts val="2400"/>
              <a:buFont typeface="Arial"/>
              <a:buChar char="➔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We tested </a:t>
            </a:r>
            <a:r>
              <a:rPr lang="en-US" sz="2400" b="1" i="1" dirty="0">
                <a:latin typeface="Arial"/>
                <a:ea typeface="Arial"/>
                <a:cs typeface="Arial"/>
                <a:sym typeface="Arial"/>
              </a:rPr>
              <a:t>Vichy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airfield twice with, this year, in mid September a Championship of France bringing together 25 crews in very good conditions.</a:t>
            </a:r>
          </a:p>
          <a:p>
            <a:pPr marL="342900" lvl="0" indent="-292100">
              <a:spcBef>
                <a:spcPts val="640"/>
              </a:spcBef>
              <a:buClr>
                <a:schemeClr val="dk1"/>
              </a:buClr>
              <a:buSzPts val="2400"/>
              <a:buFont typeface="Arial"/>
              <a:buChar char="➔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Next year we’ll organizing the national championship not far away, in a more mountainous region, south of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Clermond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Ferrand, called </a:t>
            </a:r>
            <a:r>
              <a:rPr lang="en-US" sz="2400" b="1" i="1" dirty="0">
                <a:latin typeface="Arial"/>
                <a:ea typeface="Arial"/>
                <a:cs typeface="Arial"/>
                <a:sym typeface="Arial"/>
              </a:rPr>
              <a:t>Issoire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. After that we’ll choose the final place for the world championship.</a:t>
            </a:r>
          </a:p>
          <a:p>
            <a:pPr marL="0" indent="0" algn="ctr">
              <a:spcBef>
                <a:spcPts val="600"/>
              </a:spcBef>
            </a:pP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 </a:t>
            </a:r>
          </a:p>
          <a:p>
            <a:pPr marL="0" indent="0" eaLnBrk="1" hangingPunct="1">
              <a:spcBef>
                <a:spcPct val="30000"/>
              </a:spcBef>
            </a:pPr>
            <a:endParaRPr lang="fr-FR" altLang="fr-FR" sz="2400" dirty="0">
              <a:latin typeface="+mn-lt"/>
              <a:cs typeface="Adobe Arabic" panose="02040503050201020203" pitchFamily="18" charset="-78"/>
            </a:endParaRPr>
          </a:p>
        </p:txBody>
      </p:sp>
      <p:pic>
        <p:nvPicPr>
          <p:cNvPr id="1026" name="Picture 2" descr="Résultat de recherche d'images pour &quot;logo FAI GAC&quot;">
            <a:extLst>
              <a:ext uri="{FF2B5EF4-FFF2-40B4-BE49-F238E27FC236}">
                <a16:creationId xmlns:a16="http://schemas.microsoft.com/office/drawing/2014/main" id="{3C82F2E3-B866-418F-B279-CAE4422DF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4985" y="18259"/>
            <a:ext cx="1487026" cy="91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116;p16">
            <a:extLst>
              <a:ext uri="{FF2B5EF4-FFF2-40B4-BE49-F238E27FC236}">
                <a16:creationId xmlns:a16="http://schemas.microsoft.com/office/drawing/2014/main" id="{9A7E76C5-61DB-4196-8503-AC0EAFA3D2B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93390" y="4059973"/>
            <a:ext cx="5966129" cy="271424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lèche : bas 5">
            <a:extLst>
              <a:ext uri="{FF2B5EF4-FFF2-40B4-BE49-F238E27FC236}">
                <a16:creationId xmlns:a16="http://schemas.microsoft.com/office/drawing/2014/main" id="{803FE9BD-7097-4002-BC9D-B83FBF2A2D1A}"/>
              </a:ext>
            </a:extLst>
          </p:cNvPr>
          <p:cNvSpPr/>
          <p:nvPr/>
        </p:nvSpPr>
        <p:spPr>
          <a:xfrm>
            <a:off x="6754429" y="5088706"/>
            <a:ext cx="449738" cy="4385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61A52D5A-6CEA-4987-B0E3-9D3C3F6B4DB5}"/>
              </a:ext>
            </a:extLst>
          </p:cNvPr>
          <p:cNvSpPr/>
          <p:nvPr/>
        </p:nvSpPr>
        <p:spPr>
          <a:xfrm>
            <a:off x="6427921" y="5491890"/>
            <a:ext cx="449737" cy="2826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868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3"/>
    </p:bldLst>
  </p:timing>
</p:sld>
</file>

<file path=ppt/theme/theme1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172</Words>
  <Application>Microsoft Office PowerPoint</Application>
  <PresentationFormat>Widescreen</PresentationFormat>
  <Paragraphs>25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1_Thème Office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Muller</dc:creator>
  <cp:lastModifiedBy>sbr</cp:lastModifiedBy>
  <cp:revision>11</cp:revision>
  <cp:lastPrinted>2020-11-17T09:07:37Z</cp:lastPrinted>
  <dcterms:created xsi:type="dcterms:W3CDTF">2020-11-11T11:19:18Z</dcterms:created>
  <dcterms:modified xsi:type="dcterms:W3CDTF">2020-11-17T09:07:53Z</dcterms:modified>
</cp:coreProperties>
</file>