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3" r:id="rId3"/>
    <p:sldId id="257" r:id="rId4"/>
    <p:sldId id="267" r:id="rId5"/>
    <p:sldId id="258" r:id="rId6"/>
    <p:sldId id="268" r:id="rId7"/>
    <p:sldId id="269" r:id="rId8"/>
    <p:sldId id="260" r:id="rId9"/>
    <p:sldId id="266" r:id="rId10"/>
    <p:sldId id="265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634" autoAdjust="0"/>
  </p:normalViewPr>
  <p:slideViewPr>
    <p:cSldViewPr>
      <p:cViewPr varScale="1">
        <p:scale>
          <a:sx n="64" d="100"/>
          <a:sy n="64" d="100"/>
        </p:scale>
        <p:origin x="-15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399BE5-206E-4056-92B1-981AD6E1603E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1850F1-786A-47E0-A892-1124B2EAF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YEREVAN, 18 FEBRUARY, ARMENPRESS. Pilot of “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SkyBall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” company Nairi Barseghyan performed a record with balloon flight with his Russian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collegue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Sergey Bazhenov on February 16.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ARMENPRESS reports, Armenia has become a record-breaking country first time in history in aviation sports due to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SkyBall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company organizing flights by air balloons.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a conversation with ARMENPRESS pilot of “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SkyBall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” company Nairi Barseghyan mentioned that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SkyBall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launched the longest world record flight without landing from Orenburg province on February 16, 2022 at 08:00, the landing took place on February 17 at 18:45. The duration of the flight was 34 hours and 41 minutes.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previous record lasted 32 hours and 12 minutes.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850F1-786A-47E0-A892-1124B2EAF65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YEREVAN, 18 FEBRUARY, ARMENPRESS. Pilot of “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SkyBall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” company Nairi Barseghyan performed a record with balloon flight with his Russian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collegue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Sergey Bazhenov on February 16.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ARMENPRESS reports, Armenia has become a record-breaking country first time in history in aviation sports due to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SkyBall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company organizing flights by air balloons.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a conversation with ARMENPRESS pilot of “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SkyBall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” company Nairi Barseghyan mentioned that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SkyBall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launched the longest world record flight without landing from Orenburg province on February 16, 2022 at 08:00, the landing took place on February 17 at 18:45. The duration of the flight was 34 hours and 41 minutes.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previous record lasted 32 hours and 12 minutes.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850F1-786A-47E0-A892-1124B2EAF65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British adventurer hopes to have set two hot air ballooning world records during a single solo flight in Canada.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Alicia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Hempleman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-Adams, 33, from Bath, Somerset, flew across Calgary province and into Saskatchewan province.</a:t>
            </a: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She landed on Tuesday, having been in the air for an estimated seven hours and 40 minutes, which would beat the previous world record by 15 minutes.</a:t>
            </a: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She hopes to have also set a record for distance, more than doubling her target by flying 303km (188.3 miles).</a:t>
            </a: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Once verified, Ms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Hempleman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-Adams, the daughter of renowned adventurer Sir David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Hempleman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-Adams, will hold three world records and 12 British records.</a:t>
            </a:r>
          </a:p>
          <a:p>
            <a:pPr fontAlgn="base"/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'Touch and go'</a:t>
            </a: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"We went out for the distance and got that quite quickly so carried on for the duration," she said.</a:t>
            </a: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"It was a bit touch and go whether we would have enough fuel but the temperature dropped and I think that really helped to save some fuel and bring it back in.</a:t>
            </a: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"We have broken both records hopefully. I don't think it's sunk in yet," she added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850F1-786A-47E0-A892-1124B2EAF65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British adventurer hopes to have set two hot air ballooning world records during a single solo flight in Canada.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Alicia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Hempleman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-Adams, 33, from Bath, Somerset, flew across Calgary province and into Saskatchewan province.</a:t>
            </a: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She landed on Tuesday, having been in the air for an estimated seven hours and 40 minutes, which would beat the previous world record by 15 minutes.</a:t>
            </a: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She hopes to have also set a record for distance, more than doubling her target by flying 303km (188.3 miles).</a:t>
            </a: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Once verified, Ms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Hempleman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-Adams, the daughter of renowned adventurer Sir David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Hempleman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-Adams, will hold three world records and 12 British records.</a:t>
            </a:r>
          </a:p>
          <a:p>
            <a:pPr fontAlgn="base"/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'Touch and go'</a:t>
            </a: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"We went out for the distance and got that quite quickly so carried on for the duration," she said.</a:t>
            </a: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"It was a bit touch and go whether we would have enough fuel but the temperature dropped and I think that really helped to save some fuel and bring it back in.</a:t>
            </a: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"We have broken both records hopefully. I don't think it's sunk in yet," she added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850F1-786A-47E0-A892-1124B2EAF65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British adventurer hopes to have set two hot air ballooning world records during a single solo flight in Canada.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Alicia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Hempleman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-Adams, 33, from Bath, Somerset, flew across Calgary province and into Saskatchewan province.</a:t>
            </a: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She landed on Tuesday, having been in the air for an estimated seven hours and 40 minutes, which would beat the previous world record by 15 minutes.</a:t>
            </a: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She hopes to have also set a record for distance, more than doubling her target by flying 303km (188.3 miles).</a:t>
            </a: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Once verified, Ms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Hempleman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-Adams, the daughter of renowned adventurer Sir David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Hempleman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-Adams, will hold three world records and 12 British records.</a:t>
            </a:r>
          </a:p>
          <a:p>
            <a:pPr fontAlgn="base"/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'Touch and go'</a:t>
            </a: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"We went out for the distance and got that quite quickly so carried on for the duration," she said.</a:t>
            </a: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"It was a bit touch and go whether we would have enough fuel but the temperature dropped and I think that really helped to save some fuel and bring it back in.</a:t>
            </a:r>
          </a:p>
          <a:p>
            <a:pPr fontAlgn="base"/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"We have broken both records hopefully. I don't think it's sunk in yet," she added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850F1-786A-47E0-A892-1124B2EAF65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or last</a:t>
            </a:r>
            <a:r>
              <a:rPr lang="en-US" baseline="0" dirty="0" smtClean="0"/>
              <a:t> slide?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850F1-786A-47E0-A892-1124B2EAF65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AC1C-D7B6-47E1-A3CA-53A3A10F0ED1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37C7-6261-4D3C-ADAD-31420190E8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AC1C-D7B6-47E1-A3CA-53A3A10F0ED1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37C7-6261-4D3C-ADAD-31420190E8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AC1C-D7B6-47E1-A3CA-53A3A10F0ED1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37C7-6261-4D3C-ADAD-31420190E8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AC1C-D7B6-47E1-A3CA-53A3A10F0ED1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37C7-6261-4D3C-ADAD-31420190E8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AC1C-D7B6-47E1-A3CA-53A3A10F0ED1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37C7-6261-4D3C-ADAD-31420190E8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AC1C-D7B6-47E1-A3CA-53A3A10F0ED1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37C7-6261-4D3C-ADAD-31420190E8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AC1C-D7B6-47E1-A3CA-53A3A10F0ED1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37C7-6261-4D3C-ADAD-31420190E8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AC1C-D7B6-47E1-A3CA-53A3A10F0ED1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37C7-6261-4D3C-ADAD-31420190E8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AC1C-D7B6-47E1-A3CA-53A3A10F0ED1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37C7-6261-4D3C-ADAD-31420190E8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AC1C-D7B6-47E1-A3CA-53A3A10F0ED1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37C7-6261-4D3C-ADAD-31420190E8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AC1C-D7B6-47E1-A3CA-53A3A10F0ED1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B37C7-6261-4D3C-ADAD-31420190E8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6AC1C-D7B6-47E1-A3CA-53A3A10F0ED1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B37C7-6261-4D3C-ADAD-31420190E8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1" y="-4"/>
            <a:ext cx="9176258" cy="6919595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5800" y="4495800"/>
            <a:ext cx="6400800" cy="1752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Hasle-Rüegsau,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 Switzerland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March 17, 2023</a:t>
            </a:r>
          </a:p>
          <a:p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1905000" y="-2286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FAI/CIA Records</a:t>
            </a:r>
            <a:b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</a:b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Subcommittee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794729_10152680683989301_1347007760440984394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1219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794729_10152680683989301_1347007760440984394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12192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228600"/>
            <a:ext cx="5410200" cy="4525963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Passenger: What’s the greatest flight you have ever done?</a:t>
            </a: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Pilot: That is very bold of you</a:t>
            </a: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 to assume that I’ve peaked!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lum contrast="-84000"/>
          </a:blip>
          <a:stretch>
            <a:fillRect/>
          </a:stretch>
        </p:blipFill>
        <p:spPr>
          <a:xfrm>
            <a:off x="-1" y="-4"/>
            <a:ext cx="9176258" cy="691959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905000" y="-228600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Arial Black" pitchFamily="34" charset="0"/>
              </a:rPr>
              <a:t>FAI/CIA Records</a:t>
            </a:r>
            <a:br>
              <a:rPr lang="en-US" sz="3200" dirty="0" smtClean="0">
                <a:latin typeface="Arial Black" pitchFamily="34" charset="0"/>
              </a:rPr>
            </a:br>
            <a:r>
              <a:rPr lang="en-US" sz="3200" dirty="0" smtClean="0">
                <a:latin typeface="Arial Black" pitchFamily="34" charset="0"/>
              </a:rPr>
              <a:t>Subcommittee 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762000" y="1336358"/>
            <a:ext cx="9144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0725" algn="l"/>
                <a:tab pos="1079500" algn="l"/>
              </a:tabLst>
            </a:pPr>
            <a:r>
              <a:rPr kumimoji="0" lang="en-GB" sz="3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"/>
                <a:cs typeface="Times New Roman" pitchFamily="18" charset="0"/>
              </a:rPr>
              <a:t>Chairman:Troy Bradley (USA)  </a:t>
            </a:r>
            <a:endParaRPr kumimoji="0" lang="en-US" sz="32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0725" algn="l"/>
                <a:tab pos="1079500" algn="l"/>
              </a:tabLst>
            </a:pPr>
            <a:r>
              <a:rPr kumimoji="0" lang="en-GB" sz="3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"/>
                <a:cs typeface="Times New Roman" pitchFamily="18" charset="0"/>
              </a:rPr>
              <a:t>Members: Hans Akerstedt (SWE)</a:t>
            </a:r>
            <a:endParaRPr kumimoji="0" lang="en-US" sz="32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0725" algn="l"/>
                <a:tab pos="1079500" algn="l"/>
              </a:tabLst>
            </a:pPr>
            <a:r>
              <a:rPr kumimoji="0" lang="en-GB" sz="3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"/>
                <a:cs typeface="Times New Roman" pitchFamily="18" charset="0"/>
              </a:rPr>
              <a:t>                  Lindsay Muir (GBR)</a:t>
            </a:r>
            <a:endParaRPr kumimoji="0" lang="en-US" sz="32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0725" algn="l"/>
                <a:tab pos="1079500" algn="l"/>
              </a:tabLst>
            </a:pPr>
            <a:r>
              <a:rPr kumimoji="0" lang="en-GB" sz="3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"/>
                <a:cs typeface="Times New Roman" pitchFamily="18" charset="0"/>
              </a:rPr>
              <a:t>                  Don Cameron (GBR)</a:t>
            </a:r>
            <a:endParaRPr kumimoji="0" lang="en-US" sz="32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0725" algn="l"/>
                <a:tab pos="1079500" algn="l"/>
              </a:tabLst>
            </a:pPr>
            <a:r>
              <a:rPr kumimoji="0" lang="en-GB" sz="3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"/>
                <a:cs typeface="Times New Roman" pitchFamily="18" charset="0"/>
              </a:rPr>
              <a:t>                  Sabu Ichiyoshi (JPN)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0725" algn="l"/>
                <a:tab pos="1079500" algn="l"/>
              </a:tabLst>
            </a:pPr>
            <a:r>
              <a:rPr lang="en-GB" sz="3200" b="1" dirty="0" smtClean="0">
                <a:latin typeface="Arial" pitchFamily="34" charset="0"/>
                <a:cs typeface="Times New Roman" pitchFamily="18" charset="0"/>
              </a:rPr>
              <a:t>			  David Gleed (CAN)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20725" algn="l"/>
                <a:tab pos="1079500" algn="l"/>
              </a:tabLst>
            </a:pPr>
            <a:r>
              <a:rPr kumimoji="0" lang="en-GB" sz="3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Times New Roman" pitchFamily="18" charset="0"/>
              </a:rPr>
              <a:t>			</a:t>
            </a:r>
            <a:r>
              <a:rPr kumimoji="0" lang="en-GB" sz="3200" b="1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cs typeface="Times New Roman" pitchFamily="18" charset="0"/>
              </a:rPr>
              <a:t>  </a:t>
            </a:r>
            <a:r>
              <a:rPr kumimoji="0" lang="en-GB" sz="32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Times New Roman" pitchFamily="18" charset="0"/>
              </a:rPr>
              <a:t>Benjamin Eimers (GER)</a:t>
            </a:r>
            <a:endParaRPr kumimoji="0" lang="en-GB" sz="32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>
            <a:lum contrast="-84000"/>
          </a:blip>
          <a:stretch>
            <a:fillRect/>
          </a:stretch>
        </p:blipFill>
        <p:spPr>
          <a:xfrm>
            <a:off x="-1" y="-4"/>
            <a:ext cx="9176258" cy="691959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Nairi Barseghyan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br>
              <a:rPr lang="en-US" dirty="0" smtClean="0"/>
            </a:br>
            <a:r>
              <a:rPr lang="en-US" dirty="0"/>
              <a:t>Sergey Bazhenov </a:t>
            </a:r>
          </a:p>
        </p:txBody>
      </p:sp>
      <p:pic>
        <p:nvPicPr>
          <p:cNvPr id="1026" name="Picture 2" descr="C:\Users\Troy Bradley\Pictures\Armenian_hot_air_record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81125" y="1720056"/>
            <a:ext cx="6381750" cy="428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>
            <a:lum contrast="-84000"/>
          </a:blip>
          <a:stretch>
            <a:fillRect/>
          </a:stretch>
        </p:blipFill>
        <p:spPr>
          <a:xfrm>
            <a:off x="-1" y="-4"/>
            <a:ext cx="9176258" cy="691959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AX09 Duration Record </a:t>
            </a:r>
            <a:br>
              <a:rPr lang="en-GB" dirty="0" smtClean="0"/>
            </a:br>
            <a:r>
              <a:rPr lang="en-GB" dirty="0" smtClean="0"/>
              <a:t>34 hr 12 min 16 sec </a:t>
            </a:r>
            <a:endParaRPr lang="en-US" dirty="0"/>
          </a:p>
        </p:txBody>
      </p:sp>
      <p:pic>
        <p:nvPicPr>
          <p:cNvPr id="1026" name="Picture 2" descr="C:\Users\Troy Bradley\Pictures\Armenian_hot_air_record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81125" y="1720056"/>
            <a:ext cx="6381750" cy="428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>
            <a:lum contrast="-84000"/>
          </a:blip>
          <a:stretch>
            <a:fillRect/>
          </a:stretch>
        </p:blipFill>
        <p:spPr>
          <a:xfrm>
            <a:off x="-1" y="-4"/>
            <a:ext cx="9176258" cy="691959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Alicia Hempleman-Adams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 descr="Ms Hempleman-Adams with the balloon she flew over Canada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52400" y="1628774"/>
            <a:ext cx="9296400" cy="52292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>
            <a:lum contrast="-84000"/>
          </a:blip>
          <a:stretch>
            <a:fillRect/>
          </a:stretch>
        </p:blipFill>
        <p:spPr>
          <a:xfrm>
            <a:off x="-1" y="-4"/>
            <a:ext cx="9176258" cy="691959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AX04 Feminine Duration Record</a:t>
            </a:r>
            <a:br>
              <a:rPr lang="en-GB" dirty="0" smtClean="0"/>
            </a:br>
            <a:r>
              <a:rPr lang="en-GB" dirty="0" smtClean="0"/>
              <a:t>   7 hr 24 min 30 sec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 descr="Ms Hempleman-Adams with the balloon she flew over Canada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52400" y="1628774"/>
            <a:ext cx="9296400" cy="52292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3" cstate="print">
            <a:lum contrast="-84000"/>
          </a:blip>
          <a:stretch>
            <a:fillRect/>
          </a:stretch>
        </p:blipFill>
        <p:spPr>
          <a:xfrm>
            <a:off x="0" y="0"/>
            <a:ext cx="9176258" cy="691959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AX04 Feminine Distance Record</a:t>
            </a:r>
            <a:br>
              <a:rPr lang="en-GB" dirty="0" smtClean="0"/>
            </a:br>
            <a:r>
              <a:rPr lang="en-GB" dirty="0" smtClean="0"/>
              <a:t> 301.9 km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 descr="Ms Hempleman-Adams with the balloon she flew over Canada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52400" y="1628774"/>
            <a:ext cx="9296400" cy="52292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/>
          <p:nvPr/>
        </p:nvPicPr>
        <p:blipFill>
          <a:blip r:embed="rId2" cstate="print">
            <a:lum contrast="-84000"/>
          </a:blip>
          <a:stretch>
            <a:fillRect/>
          </a:stretch>
        </p:blipFill>
        <p:spPr>
          <a:xfrm>
            <a:off x="-32258" y="0"/>
            <a:ext cx="9176258" cy="691959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Sporting Badges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Need to promote</a:t>
            </a:r>
          </a:p>
          <a:p>
            <a:r>
              <a:rPr lang="en-US" sz="4000" dirty="0" smtClean="0"/>
              <a:t>One badge claim this year</a:t>
            </a:r>
          </a:p>
          <a:p>
            <a:r>
              <a:rPr lang="en-US" sz="4000" dirty="0" smtClean="0"/>
              <a:t>Great way to increase pilot skills and knowledge</a:t>
            </a:r>
            <a:endParaRPr lang="en-US" sz="4000" dirty="0"/>
          </a:p>
        </p:txBody>
      </p:sp>
      <p:sp>
        <p:nvSpPr>
          <p:cNvPr id="19458" name="AutoShape 2" descr="Documents | World Air Sports Feder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0" name="AutoShape 4" descr="Documents | World Air Sports Feder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9462" name="Picture 6" descr="https://www.fai.org/sites/default/files/styles/commission_header_logo/public/commissions/image/logo_cia_01_cmyk_300-15.jpg?itok=afNTSq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00" y="5105400"/>
            <a:ext cx="2857500" cy="175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/>
          <p:nvPr/>
        </p:nvPicPr>
        <p:blipFill>
          <a:blip r:embed="rId2" cstate="print">
            <a:lum contrast="-84000"/>
          </a:blip>
          <a:stretch>
            <a:fillRect/>
          </a:stretch>
        </p:blipFill>
        <p:spPr>
          <a:xfrm>
            <a:off x="-32258" y="0"/>
            <a:ext cx="9176258" cy="691959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Working 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Reviewing Sporting Code</a:t>
            </a:r>
          </a:p>
          <a:p>
            <a:r>
              <a:rPr lang="en-US" sz="4000" dirty="0" smtClean="0"/>
              <a:t>New means of verification</a:t>
            </a:r>
          </a:p>
          <a:p>
            <a:r>
              <a:rPr lang="en-US" sz="4000" dirty="0" smtClean="0"/>
              <a:t>FAI helping to streamline paperwork</a:t>
            </a:r>
            <a:endParaRPr lang="en-US" sz="4000" dirty="0"/>
          </a:p>
        </p:txBody>
      </p:sp>
      <p:sp>
        <p:nvSpPr>
          <p:cNvPr id="19458" name="AutoShape 2" descr="Documents | World Air Sports Feder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0" name="AutoShape 4" descr="Documents | World Air Sports Feder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9462" name="Picture 6" descr="https://www.fai.org/sites/default/files/styles/commission_header_logo/public/commissions/image/logo_cia_01_cmyk_300-15.jpg?itok=afNTSq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00" y="5105400"/>
            <a:ext cx="2857500" cy="175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776</Words>
  <Application>Microsoft Office PowerPoint</Application>
  <PresentationFormat>On-screen Show (4:3)</PresentationFormat>
  <Paragraphs>67</Paragraphs>
  <Slides>11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FAI/CIA Records Subcommittee </vt:lpstr>
      <vt:lpstr>Nairi Barseghyan  and  Sergey Bazhenov </vt:lpstr>
      <vt:lpstr>AX09 Duration Record  34 hr 12 min 16 sec </vt:lpstr>
      <vt:lpstr>Alicia Hempleman-Adams</vt:lpstr>
      <vt:lpstr>AX04 Feminine Duration Record    7 hr 24 min 30 sec </vt:lpstr>
      <vt:lpstr>AX04 Feminine Distance Record  301.9 km</vt:lpstr>
      <vt:lpstr>Sporting Badges</vt:lpstr>
      <vt:lpstr>Working on</vt:lpstr>
      <vt:lpstr>Slide 10</vt:lpstr>
      <vt:lpstr>Slide 11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FAI/CIA Records</dc:title>
  <dc:creator>Troy Bradley</dc:creator>
  <cp:lastModifiedBy>Troy Bradley</cp:lastModifiedBy>
  <cp:revision>11</cp:revision>
  <dcterms:created xsi:type="dcterms:W3CDTF">2023-03-10T22:16:23Z</dcterms:created>
  <dcterms:modified xsi:type="dcterms:W3CDTF">2023-03-17T11:00:18Z</dcterms:modified>
</cp:coreProperties>
</file>