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59" r:id="rId5"/>
    <p:sldId id="257" r:id="rId6"/>
    <p:sldId id="265" r:id="rId7"/>
    <p:sldId id="264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35"/>
    <p:restoredTop sz="94728"/>
  </p:normalViewPr>
  <p:slideViewPr>
    <p:cSldViewPr snapToGrid="0" snapToObjects="1">
      <p:cViewPr varScale="1">
        <p:scale>
          <a:sx n="90" d="100"/>
          <a:sy n="90" d="100"/>
        </p:scale>
        <p:origin x="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0089-2E62-6F48-BC70-3AF4A7A3389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79A9A-F0DB-C14A-B50F-D1035799F74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4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0089-2E62-6F48-BC70-3AF4A7A3389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79A9A-F0DB-C14A-B50F-D1035799F74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5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0089-2E62-6F48-BC70-3AF4A7A3389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79A9A-F0DB-C14A-B50F-D1035799F74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0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0089-2E62-6F48-BC70-3AF4A7A3389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79A9A-F0DB-C14A-B50F-D1035799F74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1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0089-2E62-6F48-BC70-3AF4A7A3389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79A9A-F0DB-C14A-B50F-D1035799F74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6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0089-2E62-6F48-BC70-3AF4A7A3389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79A9A-F0DB-C14A-B50F-D1035799F74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9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0089-2E62-6F48-BC70-3AF4A7A3389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79A9A-F0DB-C14A-B50F-D1035799F74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59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0089-2E62-6F48-BC70-3AF4A7A3389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79A9A-F0DB-C14A-B50F-D1035799F74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0089-2E62-6F48-BC70-3AF4A7A3389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79A9A-F0DB-C14A-B50F-D1035799F74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9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0089-2E62-6F48-BC70-3AF4A7A3389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79A9A-F0DB-C14A-B50F-D1035799F74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0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0089-2E62-6F48-BC70-3AF4A7A3389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79A9A-F0DB-C14A-B50F-D1035799F74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7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C0089-2E62-6F48-BC70-3AF4A7A3389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79A9A-F0DB-C14A-B50F-D1035799F74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9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jfif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2" y="164548"/>
            <a:ext cx="3581400" cy="2216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582" y="5247861"/>
            <a:ext cx="85603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Copperplate Gothic Bold" charset="0"/>
                <a:ea typeface="Copperplate Gothic Bold" charset="0"/>
                <a:cs typeface="Copperplate Gothic Bold" charset="0"/>
              </a:rPr>
              <a:t>IN MEMORIAM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r="11276" b="5787"/>
          <a:stretch/>
        </p:blipFill>
        <p:spPr>
          <a:xfrm>
            <a:off x="8322367" y="296848"/>
            <a:ext cx="3631095" cy="464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73888"/>
      </p:ext>
    </p:extLst>
  </p:cSld>
  <p:clrMapOvr>
    <a:masterClrMapping/>
  </p:clrMapOvr>
  <p:transition spd="med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6674" y="384084"/>
            <a:ext cx="2228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pperplate Gothic Bold" charset="0"/>
                <a:ea typeface="Copperplate Gothic Bold" charset="0"/>
                <a:cs typeface="Copperplate Gothic Bold" charset="0"/>
              </a:rPr>
              <a:t>HUNGARY</a:t>
            </a:r>
          </a:p>
        </p:txBody>
      </p:sp>
      <p:pic>
        <p:nvPicPr>
          <p:cNvPr id="6" name="Image 5" descr="Une image contenant personne, homme, posant&#10;&#10;Description générée automatiquement">
            <a:extLst>
              <a:ext uri="{FF2B5EF4-FFF2-40B4-BE49-F238E27FC236}">
                <a16:creationId xmlns:a16="http://schemas.microsoft.com/office/drawing/2014/main" id="{6447D39A-3644-0D4F-9609-29F2A12B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946" y="436335"/>
            <a:ext cx="2543384" cy="358334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7465D58-F307-6C48-BC55-20BEE82C165E}"/>
              </a:ext>
            </a:extLst>
          </p:cNvPr>
          <p:cNvSpPr txBox="1"/>
          <p:nvPr/>
        </p:nvSpPr>
        <p:spPr>
          <a:xfrm>
            <a:off x="570411" y="4120006"/>
            <a:ext cx="275626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/>
              <a:t>GEÖRGY </a:t>
            </a:r>
            <a:r>
              <a:rPr lang="fr-FR" sz="1600" b="1" cap="all" dirty="0" err="1"/>
              <a:t>Mészárovics</a:t>
            </a:r>
            <a:endParaRPr lang="fr-FR" sz="1600" b="1" cap="all" dirty="0"/>
          </a:p>
          <a:p>
            <a:endParaRPr lang="fr-FR" sz="1600" cap="all" dirty="0"/>
          </a:p>
          <a:p>
            <a:r>
              <a:rPr lang="en-GB" sz="1600" dirty="0"/>
              <a:t>Member of the Accuracy National Team from 1970 – 1989. FAI World Record Holder. Awarded the </a:t>
            </a:r>
            <a:r>
              <a:rPr lang="fr-FR" sz="1600" dirty="0"/>
              <a:t>FAI gold parachute badge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three</a:t>
            </a:r>
            <a:r>
              <a:rPr lang="fr-FR" sz="1600" dirty="0"/>
              <a:t> </a:t>
            </a:r>
            <a:r>
              <a:rPr lang="fr-FR" sz="1600" dirty="0" err="1"/>
              <a:t>diamonds</a:t>
            </a:r>
            <a:r>
              <a:rPr lang="en-GB" sz="1600" dirty="0"/>
              <a:t>.  He as a retired warrant officer was laid rest with full military honour. 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C89BE0-AFE2-FD46-9A08-4555D608A1B0}"/>
              </a:ext>
            </a:extLst>
          </p:cNvPr>
          <p:cNvSpPr txBox="1"/>
          <p:nvPr/>
        </p:nvSpPr>
        <p:spPr>
          <a:xfrm>
            <a:off x="8254638" y="4301432"/>
            <a:ext cx="37544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cap="all" dirty="0"/>
              <a:t>Arkadiusz </a:t>
            </a:r>
            <a:r>
              <a:rPr lang="en-GB" sz="1600" b="1" cap="all" dirty="0" err="1"/>
              <a:t>Michał</a:t>
            </a:r>
            <a:r>
              <a:rPr lang="en-GB" sz="1600" b="1" cap="all" dirty="0"/>
              <a:t> </a:t>
            </a:r>
            <a:r>
              <a:rPr lang="en-GB" sz="1600" b="1" cap="all" dirty="0" err="1"/>
              <a:t>Wantoła</a:t>
            </a:r>
            <a:endParaRPr lang="en-GB" sz="1600" b="1" cap="all" dirty="0"/>
          </a:p>
          <a:p>
            <a:endParaRPr lang="fr-FR" sz="1600" b="1" cap="all" dirty="0"/>
          </a:p>
          <a:p>
            <a:r>
              <a:rPr lang="fr-FR" sz="1600" dirty="0" err="1"/>
              <a:t>Member</a:t>
            </a:r>
            <a:r>
              <a:rPr lang="fr-FR" sz="1600" dirty="0"/>
              <a:t> of the National Team and </a:t>
            </a:r>
            <a:r>
              <a:rPr lang="fr-FR" sz="1600" dirty="0" err="1"/>
              <a:t>medallist</a:t>
            </a:r>
            <a:r>
              <a:rPr lang="fr-FR" sz="1600" dirty="0"/>
              <a:t>.  FAI Judge. </a:t>
            </a:r>
          </a:p>
          <a:p>
            <a:r>
              <a:rPr lang="fr-FR" sz="1600" dirty="0"/>
              <a:t>Test </a:t>
            </a:r>
            <a:r>
              <a:rPr lang="fr-FR" sz="1600" dirty="0" err="1"/>
              <a:t>jumper</a:t>
            </a:r>
            <a:r>
              <a:rPr lang="fr-FR" sz="1600" dirty="0"/>
              <a:t>, </a:t>
            </a:r>
            <a:r>
              <a:rPr lang="fr-FR" sz="1600" dirty="0" err="1"/>
              <a:t>instructor</a:t>
            </a:r>
            <a:r>
              <a:rPr lang="fr-FR" sz="1600" dirty="0"/>
              <a:t> and coach. </a:t>
            </a:r>
            <a:r>
              <a:rPr lang="fr-FR" sz="1600" dirty="0" err="1"/>
              <a:t>Author</a:t>
            </a:r>
            <a:r>
              <a:rPr lang="fr-FR" sz="1600" dirty="0"/>
              <a:t> of </a:t>
            </a:r>
            <a:r>
              <a:rPr lang="fr-FR" sz="1600" dirty="0" err="1"/>
              <a:t>Polish</a:t>
            </a:r>
            <a:r>
              <a:rPr lang="fr-FR" sz="1600" dirty="0"/>
              <a:t> </a:t>
            </a:r>
            <a:r>
              <a:rPr lang="fr-FR" sz="1600" dirty="0" err="1"/>
              <a:t>skydiving</a:t>
            </a:r>
            <a:r>
              <a:rPr lang="fr-FR" sz="1600" dirty="0"/>
              <a:t> </a:t>
            </a:r>
            <a:r>
              <a:rPr lang="fr-FR" sz="1600" dirty="0" err="1"/>
              <a:t>regulations</a:t>
            </a:r>
            <a:r>
              <a:rPr lang="fr-FR" sz="1600" dirty="0"/>
              <a:t> and </a:t>
            </a:r>
            <a:r>
              <a:rPr lang="fr-FR" sz="1600" dirty="0" err="1"/>
              <a:t>procedures</a:t>
            </a:r>
            <a:r>
              <a:rPr lang="fr-FR" sz="1600" dirty="0"/>
              <a:t>. </a:t>
            </a:r>
            <a:r>
              <a:rPr lang="fr-FR" sz="1600" dirty="0" err="1"/>
              <a:t>Awarded</a:t>
            </a:r>
            <a:r>
              <a:rPr lang="fr-FR" sz="1600" dirty="0"/>
              <a:t> the FAI gold parachute badge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three</a:t>
            </a:r>
            <a:r>
              <a:rPr lang="fr-FR" sz="1600" dirty="0"/>
              <a:t> </a:t>
            </a:r>
            <a:r>
              <a:rPr lang="fr-FR" sz="1600" dirty="0" err="1"/>
              <a:t>diamonds</a:t>
            </a:r>
            <a:r>
              <a:rPr lang="fr-FR" sz="1600" dirty="0"/>
              <a:t>. </a:t>
            </a:r>
            <a:endParaRPr lang="fr-FR" dirty="0"/>
          </a:p>
        </p:txBody>
      </p:sp>
      <p:pic>
        <p:nvPicPr>
          <p:cNvPr id="12" name="Image 11" descr="Une image contenant herbe, extérieur, personne, casque&#10;&#10;Description générée automatiquement">
            <a:extLst>
              <a:ext uri="{FF2B5EF4-FFF2-40B4-BE49-F238E27FC236}">
                <a16:creationId xmlns:a16="http://schemas.microsoft.com/office/drawing/2014/main" id="{4BDD8930-E1AA-A44E-9574-A41172EFC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44" y="152671"/>
            <a:ext cx="2543385" cy="359894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BD31E85-FB60-0849-9BAC-F6C431B766A0}"/>
              </a:ext>
            </a:extLst>
          </p:cNvPr>
          <p:cNvSpPr txBox="1"/>
          <p:nvPr/>
        </p:nvSpPr>
        <p:spPr>
          <a:xfrm>
            <a:off x="9833116" y="436335"/>
            <a:ext cx="202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Copperplate Gothic Bold" panose="020E0705020206020404" pitchFamily="34" charset="77"/>
              </a:rPr>
              <a:t>POLAND </a:t>
            </a:r>
          </a:p>
        </p:txBody>
      </p:sp>
    </p:spTree>
    <p:extLst>
      <p:ext uri="{BB962C8B-B14F-4D97-AF65-F5344CB8AC3E}">
        <p14:creationId xmlns:p14="http://schemas.microsoft.com/office/powerpoint/2010/main" val="13529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000">
        <p:wipe/>
      </p:transition>
    </mc:Choice>
    <mc:Fallback xmlns="">
      <p:transition spd="slow" advTm="8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769" y="1099485"/>
            <a:ext cx="2398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pperplate Gothic Bold" charset="0"/>
                <a:ea typeface="Copperplate Gothic Bold" charset="0"/>
                <a:cs typeface="Copperplate Gothic Bold" charset="0"/>
              </a:rPr>
              <a:t>BULGARIA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4780D47-5665-9946-9B1F-FEABA45FB70D}"/>
              </a:ext>
            </a:extLst>
          </p:cNvPr>
          <p:cNvSpPr txBox="1"/>
          <p:nvPr/>
        </p:nvSpPr>
        <p:spPr>
          <a:xfrm>
            <a:off x="79103" y="1973023"/>
            <a:ext cx="38939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cap="all" dirty="0" err="1">
                <a:effectLst/>
              </a:rPr>
              <a:t>Kiril</a:t>
            </a:r>
            <a:r>
              <a:rPr lang="en-GB" sz="1600" b="1" cap="all" dirty="0">
                <a:effectLst/>
              </a:rPr>
              <a:t> </a:t>
            </a:r>
            <a:r>
              <a:rPr lang="en-GB" sz="1600" b="1" cap="all" dirty="0" err="1">
                <a:effectLst/>
              </a:rPr>
              <a:t>Vodenicharov</a:t>
            </a:r>
            <a:r>
              <a:rPr lang="en-GB" sz="1600" b="1" cap="all" dirty="0">
                <a:effectLst/>
              </a:rPr>
              <a:t> </a:t>
            </a:r>
            <a:r>
              <a:rPr lang="en-GB" sz="1600" dirty="0">
                <a:effectLst/>
              </a:rPr>
              <a:t> </a:t>
            </a:r>
          </a:p>
          <a:p>
            <a:endParaRPr lang="en-GB" sz="1600" dirty="0"/>
          </a:p>
          <a:p>
            <a:r>
              <a:rPr lang="en-GB" sz="1600" dirty="0">
                <a:effectLst/>
              </a:rPr>
              <a:t>World and National Champion. Adriatic Cup Champion. </a:t>
            </a:r>
            <a:r>
              <a:rPr lang="en-GB" sz="1600" dirty="0"/>
              <a:t>N</a:t>
            </a:r>
            <a:r>
              <a:rPr lang="en-GB" sz="1600" dirty="0">
                <a:effectLst/>
              </a:rPr>
              <a:t>ational and World Record holder. Bulgarian Team Coach. </a:t>
            </a:r>
          </a:p>
        </p:txBody>
      </p:sp>
      <p:pic>
        <p:nvPicPr>
          <p:cNvPr id="8" name="Image 7" descr="Une image contenant personne, homme, mur, intérieur&#10;&#10;Description générée automatiquement">
            <a:extLst>
              <a:ext uri="{FF2B5EF4-FFF2-40B4-BE49-F238E27FC236}">
                <a16:creationId xmlns:a16="http://schemas.microsoft.com/office/drawing/2014/main" id="{8ADEE698-2471-D749-8219-FEC560DDE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80" y="3473878"/>
            <a:ext cx="2169336" cy="28924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7B6BC7C-F73E-5D4F-88BF-51E78BF717D0}"/>
              </a:ext>
            </a:extLst>
          </p:cNvPr>
          <p:cNvSpPr txBox="1"/>
          <p:nvPr/>
        </p:nvSpPr>
        <p:spPr>
          <a:xfrm>
            <a:off x="5683622" y="2305989"/>
            <a:ext cx="53811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6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Oleg </a:t>
            </a:r>
            <a:r>
              <a:rPr lang="fr-FR" sz="1600" b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Shapovalov</a:t>
            </a:r>
            <a:r>
              <a:rPr lang="fr-FR" sz="16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fr-FR" sz="1600" b="1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fr-FR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Past</a:t>
            </a:r>
            <a:r>
              <a:rPr lang="fr-F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President</a:t>
            </a:r>
            <a:r>
              <a:rPr lang="fr-F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of the </a:t>
            </a:r>
            <a:r>
              <a:rPr lang="fr-FR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Ukrainian</a:t>
            </a:r>
            <a:r>
              <a:rPr lang="fr-F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Parachuting</a:t>
            </a:r>
            <a:r>
              <a:rPr lang="fr-F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Federation</a:t>
            </a:r>
            <a:r>
              <a:rPr lang="fr-F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FAI World Record </a:t>
            </a:r>
            <a:r>
              <a:rPr lang="fr-FR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holder</a:t>
            </a:r>
            <a:r>
              <a:rPr lang="fr-F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(Large Formations)</a:t>
            </a:r>
            <a:endParaRPr lang="fr-F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867F941-570D-2D4E-BB80-20C8995BA236}"/>
              </a:ext>
            </a:extLst>
          </p:cNvPr>
          <p:cNvSpPr txBox="1"/>
          <p:nvPr/>
        </p:nvSpPr>
        <p:spPr>
          <a:xfrm>
            <a:off x="5041063" y="727227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Copperplate Gothic Bold" panose="020E0705020206020404" pitchFamily="34" charset="77"/>
              </a:rPr>
              <a:t>UKRAINE</a:t>
            </a:r>
            <a:r>
              <a:rPr lang="fr-FR" b="1" dirty="0">
                <a:latin typeface="Copperplate Gothic Bold" panose="020E0705020206020404" pitchFamily="34" charset="77"/>
              </a:rPr>
              <a:t> </a:t>
            </a:r>
          </a:p>
        </p:txBody>
      </p:sp>
      <p:pic>
        <p:nvPicPr>
          <p:cNvPr id="13" name="Image 12" descr="Une image contenant personne, homme, complet, intérieur&#10;&#10;Description générée automatiquement">
            <a:extLst>
              <a:ext uri="{FF2B5EF4-FFF2-40B4-BE49-F238E27FC236}">
                <a16:creationId xmlns:a16="http://schemas.microsoft.com/office/drawing/2014/main" id="{19D34D24-58C5-C949-9C42-703E90E98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149" y="4107872"/>
            <a:ext cx="1901542" cy="2538696"/>
          </a:xfrm>
          <a:prstGeom prst="rect">
            <a:avLst/>
          </a:prstGeom>
        </p:spPr>
      </p:pic>
      <p:pic>
        <p:nvPicPr>
          <p:cNvPr id="15" name="Image 14" descr="Une image contenant personne, jaune&#10;&#10;Description générée automatiquement">
            <a:extLst>
              <a:ext uri="{FF2B5EF4-FFF2-40B4-BE49-F238E27FC236}">
                <a16:creationId xmlns:a16="http://schemas.microsoft.com/office/drawing/2014/main" id="{A787AB74-C038-0340-AA17-4321915A1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589" y="771580"/>
            <a:ext cx="1683254" cy="252488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95F03F9-79E0-9141-958B-4405870FD049}"/>
              </a:ext>
            </a:extLst>
          </p:cNvPr>
          <p:cNvSpPr txBox="1"/>
          <p:nvPr/>
        </p:nvSpPr>
        <p:spPr>
          <a:xfrm>
            <a:off x="7232660" y="5437405"/>
            <a:ext cx="491344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Valentyn</a:t>
            </a:r>
            <a:r>
              <a:rPr lang="fr-FR" sz="16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Plokhoy</a:t>
            </a:r>
            <a:endParaRPr lang="fr-FR" sz="16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fr-FR" sz="1600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fr-FR" sz="16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Longtime</a:t>
            </a: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FAI </a:t>
            </a:r>
            <a:r>
              <a:rPr lang="fr-FR" sz="16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judge</a:t>
            </a: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FAI World Record </a:t>
            </a:r>
            <a:r>
              <a:rPr lang="fr-FR" sz="16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holder</a:t>
            </a: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National Coach.</a:t>
            </a:r>
          </a:p>
          <a:p>
            <a:endParaRPr lang="fr-FR" sz="1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</a:t>
            </a:r>
          </a:p>
          <a:p>
            <a:endParaRPr lang="fr-FR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5954105"/>
      </p:ext>
    </p:extLst>
  </p:cSld>
  <p:clrMapOvr>
    <a:masterClrMapping/>
  </p:clrMapOvr>
  <p:transition spd="slow" advTm="8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160" y="3134381"/>
            <a:ext cx="2475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pperplate Gothic Bold" charset="0"/>
                <a:ea typeface="Copperplate Gothic Bold" charset="0"/>
                <a:cs typeface="Copperplate Gothic Bold" charset="0"/>
              </a:rPr>
              <a:t>INDONESIA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42DAC22-BFAF-AE46-BD69-A669C857A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24" b="25161"/>
          <a:stretch/>
        </p:blipFill>
        <p:spPr>
          <a:xfrm>
            <a:off x="180160" y="3888092"/>
            <a:ext cx="2277836" cy="24739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69FD34D-78BC-9441-B033-A973C7FF5C8C}"/>
              </a:ext>
            </a:extLst>
          </p:cNvPr>
          <p:cNvSpPr txBox="1"/>
          <p:nvPr/>
        </p:nvSpPr>
        <p:spPr>
          <a:xfrm>
            <a:off x="2457996" y="5125055"/>
            <a:ext cx="31938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/>
              <a:t>NISFU CHASBULLAH</a:t>
            </a:r>
          </a:p>
          <a:p>
            <a:endParaRPr lang="fr-FR" sz="1600" b="1" dirty="0"/>
          </a:p>
          <a:p>
            <a:r>
              <a:rPr lang="fr-FR" sz="1600" dirty="0" err="1"/>
              <a:t>President</a:t>
            </a:r>
            <a:r>
              <a:rPr lang="fr-FR" sz="1600" dirty="0"/>
              <a:t> </a:t>
            </a:r>
            <a:r>
              <a:rPr lang="fr-FR" sz="1600" dirty="0" err="1"/>
              <a:t>Indonesia</a:t>
            </a:r>
            <a:r>
              <a:rPr lang="fr-FR" sz="1600" dirty="0"/>
              <a:t> Sport Parachute Association 2006 - 2019 and </a:t>
            </a:r>
            <a:r>
              <a:rPr lang="fr-FR" sz="1600" dirty="0" err="1"/>
              <a:t>Indonesia</a:t>
            </a:r>
            <a:r>
              <a:rPr lang="fr-FR" sz="1600" dirty="0"/>
              <a:t> </a:t>
            </a:r>
            <a:r>
              <a:rPr lang="fr-FR" sz="1600" dirty="0" err="1"/>
              <a:t>Delegate</a:t>
            </a:r>
            <a:r>
              <a:rPr lang="fr-FR" sz="1600" dirty="0"/>
              <a:t> to  FAI </a:t>
            </a:r>
            <a:r>
              <a:rPr lang="fr-FR" sz="1600" dirty="0" err="1"/>
              <a:t>Annual</a:t>
            </a:r>
            <a:r>
              <a:rPr lang="fr-FR" sz="1600" dirty="0"/>
              <a:t> Meeting.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5F5C72-21BD-844F-B16D-F2E9AD2B9D07}"/>
              </a:ext>
            </a:extLst>
          </p:cNvPr>
          <p:cNvSpPr txBox="1"/>
          <p:nvPr/>
        </p:nvSpPr>
        <p:spPr>
          <a:xfrm>
            <a:off x="6693256" y="495544"/>
            <a:ext cx="2137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Copperplate Gothic Bold" panose="020E0705020206020404" pitchFamily="34" charset="77"/>
              </a:rPr>
              <a:t>ROMANIA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90CCDD-A640-F64E-B415-16707EC965F2}"/>
              </a:ext>
            </a:extLst>
          </p:cNvPr>
          <p:cNvSpPr txBox="1"/>
          <p:nvPr/>
        </p:nvSpPr>
        <p:spPr>
          <a:xfrm>
            <a:off x="4973935" y="1564721"/>
            <a:ext cx="343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dirty="0"/>
          </a:p>
          <a:p>
            <a:r>
              <a:rPr lang="fr-FR" sz="1600" dirty="0" err="1"/>
              <a:t>Instructor</a:t>
            </a:r>
            <a:r>
              <a:rPr lang="fr-FR" sz="1600" dirty="0"/>
              <a:t> and Master of Sports</a:t>
            </a:r>
          </a:p>
          <a:p>
            <a:r>
              <a:rPr lang="fr-FR" sz="1600" dirty="0" err="1"/>
              <a:t>Awarded</a:t>
            </a:r>
            <a:r>
              <a:rPr lang="fr-FR" sz="1600" dirty="0"/>
              <a:t> the FAI gold parachute badge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three</a:t>
            </a:r>
            <a:r>
              <a:rPr lang="fr-FR" sz="1600" dirty="0"/>
              <a:t> </a:t>
            </a:r>
            <a:r>
              <a:rPr lang="fr-FR" sz="1600" dirty="0" err="1"/>
              <a:t>diamonds</a:t>
            </a:r>
            <a:r>
              <a:rPr lang="fr-FR" sz="1600" dirty="0"/>
              <a:t> and the Paul Tissandier </a:t>
            </a:r>
            <a:r>
              <a:rPr lang="fr-FR" sz="1600" dirty="0" err="1"/>
              <a:t>diploma</a:t>
            </a:r>
            <a:r>
              <a:rPr lang="fr-FR" sz="1600" dirty="0"/>
              <a:t>. National Record </a:t>
            </a:r>
            <a:r>
              <a:rPr lang="fr-FR" sz="1600" dirty="0" err="1"/>
              <a:t>holder</a:t>
            </a:r>
            <a:endParaRPr lang="fr-FR" sz="1600" dirty="0"/>
          </a:p>
        </p:txBody>
      </p:sp>
      <p:pic>
        <p:nvPicPr>
          <p:cNvPr id="16" name="Image 15" descr="Une image contenant personne, homme, mur, intérieur&#10;&#10;Description générée automatiquement">
            <a:extLst>
              <a:ext uri="{FF2B5EF4-FFF2-40B4-BE49-F238E27FC236}">
                <a16:creationId xmlns:a16="http://schemas.microsoft.com/office/drawing/2014/main" id="{6E5A63BE-ACAB-C84F-B3F0-20EDB91AA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084" y="495544"/>
            <a:ext cx="1922851" cy="2247656"/>
          </a:xfrm>
          <a:prstGeom prst="rect">
            <a:avLst/>
          </a:prstGeom>
        </p:spPr>
      </p:pic>
      <p:pic>
        <p:nvPicPr>
          <p:cNvPr id="19" name="Image 18" descr="Une image contenant personne, homme, intérieur, repas&#10;&#10;Description générée automatiquement">
            <a:extLst>
              <a:ext uri="{FF2B5EF4-FFF2-40B4-BE49-F238E27FC236}">
                <a16:creationId xmlns:a16="http://schemas.microsoft.com/office/drawing/2014/main" id="{E5552CD9-A583-E942-B830-DCA4B03E6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625" y="1632009"/>
            <a:ext cx="2289535" cy="259480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C811D52-B0ED-A349-96DA-5782B740E052}"/>
              </a:ext>
            </a:extLst>
          </p:cNvPr>
          <p:cNvSpPr txBox="1"/>
          <p:nvPr/>
        </p:nvSpPr>
        <p:spPr>
          <a:xfrm>
            <a:off x="8233380" y="3912119"/>
            <a:ext cx="3162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POP REMUS</a:t>
            </a:r>
          </a:p>
          <a:p>
            <a:endParaRPr lang="fr-FR" sz="1600" dirty="0"/>
          </a:p>
          <a:p>
            <a:r>
              <a:rPr lang="en-GB" sz="1600" dirty="0"/>
              <a:t>Instructor and National Team </a:t>
            </a:r>
            <a:r>
              <a:rPr lang="en-GB" sz="1600" dirty="0" err="1"/>
              <a:t>Coa</a:t>
            </a:r>
            <a:r>
              <a:rPr lang="fr-FR" sz="1600" dirty="0" err="1"/>
              <a:t>ch</a:t>
            </a:r>
            <a:endParaRPr lang="fr-FR" sz="1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CD1F905-20BA-AA46-B9E7-B12291529913}"/>
              </a:ext>
            </a:extLst>
          </p:cNvPr>
          <p:cNvSpPr txBox="1"/>
          <p:nvPr/>
        </p:nvSpPr>
        <p:spPr>
          <a:xfrm>
            <a:off x="3095274" y="2768072"/>
            <a:ext cx="146097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MARIN VASILE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02851"/>
      </p:ext>
    </p:extLst>
  </p:cSld>
  <p:clrMapOvr>
    <a:masterClrMapping/>
  </p:clrMapOvr>
  <p:transition spd="slow" advTm="8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798" y="2039320"/>
            <a:ext cx="116166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 RELY ON AIRCRAFT TO TAKE US SAFELY UP TO THE PLACE WHERE WE LIKE TO PLAY</a:t>
            </a:r>
          </a:p>
          <a:p>
            <a:pPr algn="ctr"/>
            <a:r>
              <a:rPr lang="en-US" sz="24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SOMETIMES THEY TRAGICALLY LET US DOWN</a:t>
            </a:r>
          </a:p>
          <a:p>
            <a:pPr algn="ctr"/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algn="ctr"/>
            <a:r>
              <a:rPr lang="en-US" sz="24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2021 </a:t>
            </a:r>
          </a:p>
          <a:p>
            <a:pPr algn="ctr"/>
            <a:r>
              <a:rPr lang="en-US" sz="24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UNFORTUNATELY SAW  EIGHT (8) SUCH INCIDENTS CAUSING 31 DEATHS – WE HAVE BEEN ASKED TO REMEMBER THESE VICTIMS </a:t>
            </a:r>
          </a:p>
          <a:p>
            <a:pPr algn="ctr"/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algn="ctr"/>
            <a:endParaRPr lang="en-US" sz="24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algn="ctr"/>
            <a:r>
              <a:rPr lang="en-US" sz="24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AND IN PARTICULAR THOSE FROM SWEDEN AND RUSSIA.</a:t>
            </a:r>
          </a:p>
          <a:p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44833"/>
      </p:ext>
    </p:extLst>
  </p:cSld>
  <p:clrMapOvr>
    <a:masterClrMapping/>
  </p:clrMapOvr>
  <p:transition spd="slow" advTm="12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personne, extérieur, mariage&#10;&#10;Description générée automatiquement">
            <a:extLst>
              <a:ext uri="{FF2B5EF4-FFF2-40B4-BE49-F238E27FC236}">
                <a16:creationId xmlns:a16="http://schemas.microsoft.com/office/drawing/2014/main" id="{7E10A55B-02D1-1C41-937F-1FC78D62D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059" y="2417209"/>
            <a:ext cx="1629954" cy="152808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D5C9B78-11A6-D847-AA5D-09E68B05B186}"/>
              </a:ext>
            </a:extLst>
          </p:cNvPr>
          <p:cNvSpPr txBox="1"/>
          <p:nvPr/>
        </p:nvSpPr>
        <p:spPr>
          <a:xfrm>
            <a:off x="4171768" y="3943881"/>
            <a:ext cx="33244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Hanna </a:t>
            </a:r>
            <a:r>
              <a:rPr lang="fr-FR" sz="1400" dirty="0" err="1"/>
              <a:t>von</a:t>
            </a:r>
            <a:r>
              <a:rPr lang="fr-FR" sz="1400" dirty="0"/>
              <a:t> Haugwitz &amp; Robert </a:t>
            </a:r>
            <a:r>
              <a:rPr lang="fr-FR" sz="1400" dirty="0" err="1"/>
              <a:t>Stålborg</a:t>
            </a:r>
            <a:endParaRPr lang="fr-FR" sz="1400" dirty="0"/>
          </a:p>
        </p:txBody>
      </p:sp>
      <p:pic>
        <p:nvPicPr>
          <p:cNvPr id="7" name="Image 6" descr="Une image contenant mur, personne, intérieur&#10;&#10;Description générée automatiquement">
            <a:extLst>
              <a:ext uri="{FF2B5EF4-FFF2-40B4-BE49-F238E27FC236}">
                <a16:creationId xmlns:a16="http://schemas.microsoft.com/office/drawing/2014/main" id="{EFDD60DE-0427-E04F-A1FA-330B491F7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780" y="177984"/>
            <a:ext cx="1257300" cy="14097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0A68DCB-38EB-8E43-AF8B-B2B4A5837693}"/>
              </a:ext>
            </a:extLst>
          </p:cNvPr>
          <p:cNvSpPr txBox="1"/>
          <p:nvPr/>
        </p:nvSpPr>
        <p:spPr>
          <a:xfrm>
            <a:off x="1343115" y="1671780"/>
            <a:ext cx="6100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/>
              <a:t>Staffan</a:t>
            </a:r>
            <a:r>
              <a:rPr lang="fr-FR" sz="1400" dirty="0"/>
              <a:t> </a:t>
            </a:r>
            <a:r>
              <a:rPr lang="fr-FR" sz="1400" dirty="0" err="1"/>
              <a:t>Uneståhl</a:t>
            </a:r>
            <a:r>
              <a:rPr lang="fr-FR" sz="1400" dirty="0"/>
              <a:t> </a:t>
            </a:r>
            <a:r>
              <a:rPr lang="fr-FR" sz="1400" dirty="0" err="1"/>
              <a:t>Ortlieb</a:t>
            </a:r>
            <a:endParaRPr lang="fr-FR" sz="1400" dirty="0"/>
          </a:p>
        </p:txBody>
      </p:sp>
      <p:pic>
        <p:nvPicPr>
          <p:cNvPr id="11" name="Image 10" descr="Une image contenant homme, personne&#10;&#10;Description générée automatiquement">
            <a:extLst>
              <a:ext uri="{FF2B5EF4-FFF2-40B4-BE49-F238E27FC236}">
                <a16:creationId xmlns:a16="http://schemas.microsoft.com/office/drawing/2014/main" id="{65CA3010-F183-9D4D-93D6-66E1BC29B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970" y="148543"/>
            <a:ext cx="1010921" cy="142040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8E10A0A-A4CA-474E-B29D-B84D591D7EB9}"/>
              </a:ext>
            </a:extLst>
          </p:cNvPr>
          <p:cNvSpPr txBox="1"/>
          <p:nvPr/>
        </p:nvSpPr>
        <p:spPr>
          <a:xfrm>
            <a:off x="4571093" y="1685663"/>
            <a:ext cx="6100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/>
              <a:t>Petter</a:t>
            </a:r>
            <a:r>
              <a:rPr lang="fr-FR" sz="1400" dirty="0"/>
              <a:t> </a:t>
            </a:r>
            <a:r>
              <a:rPr lang="fr-FR" sz="1400" dirty="0" err="1"/>
              <a:t>af</a:t>
            </a:r>
            <a:r>
              <a:rPr lang="fr-FR" sz="1400" dirty="0"/>
              <a:t> </a:t>
            </a:r>
            <a:r>
              <a:rPr lang="fr-FR" sz="1400" dirty="0" err="1"/>
              <a:t>Robson</a:t>
            </a:r>
            <a:endParaRPr lang="fr-FR" sz="1400" dirty="0"/>
          </a:p>
        </p:txBody>
      </p:sp>
      <p:pic>
        <p:nvPicPr>
          <p:cNvPr id="15" name="Image 14" descr="Une image contenant extérieur, personne&#10;&#10;Description générée automatiquement">
            <a:extLst>
              <a:ext uri="{FF2B5EF4-FFF2-40B4-BE49-F238E27FC236}">
                <a16:creationId xmlns:a16="http://schemas.microsoft.com/office/drawing/2014/main" id="{035ADDF5-2224-9F4A-A928-50CB012ED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2872" y="199343"/>
            <a:ext cx="1955800" cy="13081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AC1E37D-2D61-594E-83CF-FD21F63A0533}"/>
              </a:ext>
            </a:extLst>
          </p:cNvPr>
          <p:cNvSpPr txBox="1"/>
          <p:nvPr/>
        </p:nvSpPr>
        <p:spPr>
          <a:xfrm>
            <a:off x="7881257" y="1587684"/>
            <a:ext cx="6100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Nils </a:t>
            </a:r>
            <a:r>
              <a:rPr lang="fr-FR" sz="1400" dirty="0" err="1"/>
              <a:t>Vestberg</a:t>
            </a:r>
            <a:endParaRPr lang="fr-FR" sz="1400" dirty="0"/>
          </a:p>
        </p:txBody>
      </p:sp>
      <p:pic>
        <p:nvPicPr>
          <p:cNvPr id="19" name="Image 18" descr="Une image contenant ciel, extérieur, volant, aéronef&#10;&#10;Description générée automatiquement">
            <a:extLst>
              <a:ext uri="{FF2B5EF4-FFF2-40B4-BE49-F238E27FC236}">
                <a16:creationId xmlns:a16="http://schemas.microsoft.com/office/drawing/2014/main" id="{31071520-20EE-DE49-AF24-AE78D8C41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606" y="2366331"/>
            <a:ext cx="2540000" cy="14224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14CA086-E1E2-C44E-894E-71F08D066E45}"/>
              </a:ext>
            </a:extLst>
          </p:cNvPr>
          <p:cNvSpPr txBox="1"/>
          <p:nvPr/>
        </p:nvSpPr>
        <p:spPr>
          <a:xfrm>
            <a:off x="8090034" y="3932187"/>
            <a:ext cx="6355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Bo </a:t>
            </a:r>
            <a:r>
              <a:rPr lang="fr-FR" sz="1400" dirty="0" err="1"/>
              <a:t>Magnusson</a:t>
            </a:r>
            <a:r>
              <a:rPr lang="fr-FR" sz="1400" dirty="0"/>
              <a:t> - PILOT</a:t>
            </a:r>
          </a:p>
        </p:txBody>
      </p:sp>
      <p:pic>
        <p:nvPicPr>
          <p:cNvPr id="23" name="Image 22" descr="Une image contenant personne, ciel, homme, extérieur&#10;&#10;Description générée automatiquement">
            <a:extLst>
              <a:ext uri="{FF2B5EF4-FFF2-40B4-BE49-F238E27FC236}">
                <a16:creationId xmlns:a16="http://schemas.microsoft.com/office/drawing/2014/main" id="{685962BA-B632-BC40-8614-957F68C38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7107" y="4495724"/>
            <a:ext cx="1371565" cy="152243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961F6939-B81A-AF4A-8A15-CB8B567D0BAD}"/>
              </a:ext>
            </a:extLst>
          </p:cNvPr>
          <p:cNvSpPr txBox="1"/>
          <p:nvPr/>
        </p:nvSpPr>
        <p:spPr>
          <a:xfrm>
            <a:off x="8501743" y="6075698"/>
            <a:ext cx="7746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/>
              <a:t>Rikard</a:t>
            </a:r>
            <a:r>
              <a:rPr lang="fr-FR" sz="1400" dirty="0"/>
              <a:t> </a:t>
            </a:r>
            <a:r>
              <a:rPr lang="fr-FR" sz="1400" dirty="0" err="1"/>
              <a:t>Mogren</a:t>
            </a:r>
            <a:endParaRPr lang="fr-FR" sz="1400" dirty="0"/>
          </a:p>
        </p:txBody>
      </p:sp>
      <p:pic>
        <p:nvPicPr>
          <p:cNvPr id="27" name="Image 26" descr="Une image contenant arbre, personne, extérieur, souriant&#10;&#10;Description générée automatiquement">
            <a:extLst>
              <a:ext uri="{FF2B5EF4-FFF2-40B4-BE49-F238E27FC236}">
                <a16:creationId xmlns:a16="http://schemas.microsoft.com/office/drawing/2014/main" id="{F844E0A2-F84E-6946-B540-32F0284C30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092" y="4496255"/>
            <a:ext cx="1193800" cy="140970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4745501C-BA2E-5E4F-B19A-D2492F328CA2}"/>
              </a:ext>
            </a:extLst>
          </p:cNvPr>
          <p:cNvSpPr txBox="1"/>
          <p:nvPr/>
        </p:nvSpPr>
        <p:spPr>
          <a:xfrm>
            <a:off x="4445726" y="6133234"/>
            <a:ext cx="7746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Renato Kovacic</a:t>
            </a:r>
          </a:p>
        </p:txBody>
      </p:sp>
      <p:pic>
        <p:nvPicPr>
          <p:cNvPr id="31" name="Image 30" descr="Une image contenant extérieur, ciel, personne&#10;&#10;Description générée automatiquement">
            <a:extLst>
              <a:ext uri="{FF2B5EF4-FFF2-40B4-BE49-F238E27FC236}">
                <a16:creationId xmlns:a16="http://schemas.microsoft.com/office/drawing/2014/main" id="{C29228B3-484A-D049-809B-8AB2AA716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180" y="4529730"/>
            <a:ext cx="1485900" cy="140970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2A1E2424-FD7E-8540-AA80-263C1A2F4D1D}"/>
              </a:ext>
            </a:extLst>
          </p:cNvPr>
          <p:cNvSpPr txBox="1"/>
          <p:nvPr/>
        </p:nvSpPr>
        <p:spPr>
          <a:xfrm>
            <a:off x="880834" y="6166709"/>
            <a:ext cx="77462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/>
              <a:t>Renas</a:t>
            </a:r>
            <a:r>
              <a:rPr lang="fr-FR" sz="1400" dirty="0"/>
              <a:t> </a:t>
            </a:r>
            <a:r>
              <a:rPr lang="fr-FR" sz="1400" dirty="0" err="1"/>
              <a:t>Marki</a:t>
            </a:r>
            <a:endParaRPr lang="fr-FR" sz="1400" dirty="0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C4CB680-B048-CF40-B385-B10294DD1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857" y="2081389"/>
            <a:ext cx="3200400" cy="194310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4831EEB1-A3E5-814E-97B9-8878AA0CDA04}"/>
              </a:ext>
            </a:extLst>
          </p:cNvPr>
          <p:cNvSpPr txBox="1"/>
          <p:nvPr/>
        </p:nvSpPr>
        <p:spPr>
          <a:xfrm>
            <a:off x="11090366" y="1652188"/>
            <a:ext cx="5325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Copperplate Gothic Bold" panose="020E0705020206020404" pitchFamily="34" charset="77"/>
              </a:rPr>
              <a:t>S</a:t>
            </a:r>
          </a:p>
          <a:p>
            <a:r>
              <a:rPr lang="fr-FR" sz="2400" dirty="0">
                <a:latin typeface="Copperplate Gothic Bold" panose="020E0705020206020404" pitchFamily="34" charset="77"/>
              </a:rPr>
              <a:t>W</a:t>
            </a:r>
          </a:p>
          <a:p>
            <a:r>
              <a:rPr lang="fr-FR" sz="2800" dirty="0">
                <a:latin typeface="Copperplate Gothic Bold" panose="020E0705020206020404" pitchFamily="34" charset="77"/>
              </a:rPr>
              <a:t>E</a:t>
            </a:r>
          </a:p>
          <a:p>
            <a:r>
              <a:rPr lang="fr-FR" sz="2800" dirty="0">
                <a:latin typeface="Copperplate Gothic Bold" panose="020E0705020206020404" pitchFamily="34" charset="77"/>
              </a:rPr>
              <a:t>D</a:t>
            </a:r>
          </a:p>
          <a:p>
            <a:r>
              <a:rPr lang="fr-FR" sz="2800" dirty="0">
                <a:latin typeface="Copperplate Gothic Bold" panose="020E0705020206020404" pitchFamily="34" charset="77"/>
              </a:rPr>
              <a:t>E</a:t>
            </a:r>
          </a:p>
          <a:p>
            <a:r>
              <a:rPr lang="fr-FR" sz="2800" dirty="0">
                <a:latin typeface="Copperplate Gothic Bold" panose="020E0705020206020404" pitchFamily="34" charset="77"/>
              </a:rPr>
              <a:t>N</a:t>
            </a:r>
          </a:p>
          <a:p>
            <a:endParaRPr lang="fr-FR" sz="28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258996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380A612-AA03-5C43-9A36-069B9CF9762D}"/>
              </a:ext>
            </a:extLst>
          </p:cNvPr>
          <p:cNvSpPr txBox="1"/>
          <p:nvPr/>
        </p:nvSpPr>
        <p:spPr>
          <a:xfrm>
            <a:off x="11377749" y="1874728"/>
            <a:ext cx="47801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Copperplate Gothic Bold" panose="020E0705020206020404" pitchFamily="34" charset="77"/>
              </a:rPr>
              <a:t>R</a:t>
            </a:r>
          </a:p>
          <a:p>
            <a:r>
              <a:rPr lang="fr-FR" sz="2800" dirty="0">
                <a:latin typeface="Copperplate Gothic Bold" panose="020E0705020206020404" pitchFamily="34" charset="77"/>
              </a:rPr>
              <a:t>U</a:t>
            </a:r>
          </a:p>
          <a:p>
            <a:r>
              <a:rPr lang="fr-FR" sz="2800" dirty="0">
                <a:latin typeface="Copperplate Gothic Bold" panose="020E0705020206020404" pitchFamily="34" charset="77"/>
              </a:rPr>
              <a:t>S</a:t>
            </a:r>
          </a:p>
          <a:p>
            <a:r>
              <a:rPr lang="fr-FR" sz="2800" dirty="0">
                <a:latin typeface="Copperplate Gothic Bold" panose="020E0705020206020404" pitchFamily="34" charset="77"/>
              </a:rPr>
              <a:t>S</a:t>
            </a:r>
          </a:p>
          <a:p>
            <a:r>
              <a:rPr lang="fr-FR" sz="2800" dirty="0">
                <a:latin typeface="Copperplate Gothic Bold" panose="020E0705020206020404" pitchFamily="34" charset="77"/>
              </a:rPr>
              <a:t> I</a:t>
            </a:r>
          </a:p>
          <a:p>
            <a:r>
              <a:rPr lang="fr-FR" sz="2800" dirty="0">
                <a:latin typeface="Copperplate Gothic Bold" panose="020E0705020206020404" pitchFamily="34" charset="77"/>
              </a:rPr>
              <a:t>A</a:t>
            </a:r>
          </a:p>
          <a:p>
            <a:endParaRPr lang="fr-FR" sz="2800" dirty="0">
              <a:latin typeface="Copperplate Gothic Bold" panose="020E0705020206020404" pitchFamily="34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62F0D5-F376-AF4A-A79B-6B8EEDD79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85" y="2591608"/>
            <a:ext cx="3041889" cy="18109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EB536FD-AD83-E840-98CF-B2D952BF9B31}"/>
              </a:ext>
            </a:extLst>
          </p:cNvPr>
          <p:cNvSpPr txBox="1"/>
          <p:nvPr/>
        </p:nvSpPr>
        <p:spPr>
          <a:xfrm>
            <a:off x="-2018665" y="1424023"/>
            <a:ext cx="6603275" cy="463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NIKITYN EVGENY 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SHEIKIN ALEXANDER</a:t>
            </a:r>
            <a:endParaRPr lang="fr-FR" sz="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fr-FR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55">
            <a:extLst>
              <a:ext uri="{FF2B5EF4-FFF2-40B4-BE49-F238E27FC236}">
                <a16:creationId xmlns:a16="http://schemas.microsoft.com/office/drawing/2014/main" id="{4DB73FD3-183C-2A4F-A7D8-FE8387A9341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4" r="27714" b="53078"/>
          <a:stretch/>
        </p:blipFill>
        <p:spPr>
          <a:xfrm>
            <a:off x="231685" y="253739"/>
            <a:ext cx="2102576" cy="11248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884C282-E3E8-5844-AB48-851A52B7AFF7}"/>
              </a:ext>
            </a:extLst>
          </p:cNvPr>
          <p:cNvSpPr txBox="1"/>
          <p:nvPr/>
        </p:nvSpPr>
        <p:spPr>
          <a:xfrm>
            <a:off x="2419443" y="1449424"/>
            <a:ext cx="153488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VERESHYAKA  STANISLAV</a:t>
            </a:r>
            <a:endParaRPr lang="fr-FR" sz="900" dirty="0"/>
          </a:p>
        </p:txBody>
      </p:sp>
      <p:pic>
        <p:nvPicPr>
          <p:cNvPr id="11" name="Image 10" descr="Une image contenant personne, extérieur&#10;&#10;Description générée automatiquement">
            <a:extLst>
              <a:ext uri="{FF2B5EF4-FFF2-40B4-BE49-F238E27FC236}">
                <a16:creationId xmlns:a16="http://schemas.microsoft.com/office/drawing/2014/main" id="{7C37C4A0-8920-F644-861A-E51B20087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197" y="253804"/>
            <a:ext cx="1221378" cy="1147151"/>
          </a:xfrm>
          <a:prstGeom prst="rect">
            <a:avLst/>
          </a:prstGeom>
        </p:spPr>
      </p:pic>
      <p:pic>
        <p:nvPicPr>
          <p:cNvPr id="13" name="Image 12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D2AD6CAB-8786-0448-A42A-C21225768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328" y="211207"/>
            <a:ext cx="1221378" cy="112472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1B8CA37-FA37-D542-BE4C-3919EC2CFD77}"/>
              </a:ext>
            </a:extLst>
          </p:cNvPr>
          <p:cNvSpPr txBox="1"/>
          <p:nvPr/>
        </p:nvSpPr>
        <p:spPr>
          <a:xfrm>
            <a:off x="3828146" y="1398252"/>
            <a:ext cx="1655716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VERESHYAKA  STANISLAV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73C4B55-8102-7E46-B99F-F534406A817D}"/>
              </a:ext>
            </a:extLst>
          </p:cNvPr>
          <p:cNvSpPr txBox="1"/>
          <p:nvPr/>
        </p:nvSpPr>
        <p:spPr>
          <a:xfrm>
            <a:off x="2094328" y="2008501"/>
            <a:ext cx="1527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Copperplate Gothic Bold" panose="020E0705020206020404" pitchFamily="34" charset="77"/>
              </a:rPr>
              <a:t>TANAY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7079510-7FA6-164E-A827-5D152958700D}"/>
              </a:ext>
            </a:extLst>
          </p:cNvPr>
          <p:cNvSpPr txBox="1"/>
          <p:nvPr/>
        </p:nvSpPr>
        <p:spPr>
          <a:xfrm>
            <a:off x="56425" y="6029134"/>
            <a:ext cx="1807210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NOVGORODSEV VYACHESLAV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 19" descr="Une image contenant personne, homme&#10;&#10;Description générée automatiquement">
            <a:extLst>
              <a:ext uri="{FF2B5EF4-FFF2-40B4-BE49-F238E27FC236}">
                <a16:creationId xmlns:a16="http://schemas.microsoft.com/office/drawing/2014/main" id="{D7AC1C11-A207-1647-90EA-67B19DD95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85" y="4552685"/>
            <a:ext cx="1361936" cy="1324313"/>
          </a:xfrm>
          <a:prstGeom prst="rect">
            <a:avLst/>
          </a:prstGeom>
        </p:spPr>
      </p:pic>
      <p:sp>
        <p:nvSpPr>
          <p:cNvPr id="22" name="Accolade ouvrante 21">
            <a:extLst>
              <a:ext uri="{FF2B5EF4-FFF2-40B4-BE49-F238E27FC236}">
                <a16:creationId xmlns:a16="http://schemas.microsoft.com/office/drawing/2014/main" id="{C5961674-F1AD-E043-ABC2-9ECF2A8991F1}"/>
              </a:ext>
            </a:extLst>
          </p:cNvPr>
          <p:cNvSpPr/>
          <p:nvPr/>
        </p:nvSpPr>
        <p:spPr>
          <a:xfrm rot="16200000">
            <a:off x="2771804" y="945206"/>
            <a:ext cx="376168" cy="1767362"/>
          </a:xfrm>
          <a:prstGeom prst="leftBrace">
            <a:avLst>
              <a:gd name="adj1" fmla="val 8333"/>
              <a:gd name="adj2" fmla="val 4778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DD3CC98-AD73-0246-91D1-B6F1E7CA70C1}"/>
              </a:ext>
            </a:extLst>
          </p:cNvPr>
          <p:cNvSpPr txBox="1"/>
          <p:nvPr/>
        </p:nvSpPr>
        <p:spPr>
          <a:xfrm>
            <a:off x="1604504" y="5917299"/>
            <a:ext cx="162987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SAMIGULLINA KSENIYA</a:t>
            </a:r>
            <a:r>
              <a:rPr lang="fr-FR" sz="800" dirty="0">
                <a:effectLst/>
              </a:rPr>
              <a:t> </a:t>
            </a:r>
            <a:endParaRPr lang="fr-FR" sz="800" dirty="0"/>
          </a:p>
        </p:txBody>
      </p:sp>
      <p:pic>
        <p:nvPicPr>
          <p:cNvPr id="26" name="Image 25" descr="Une image contenant personne, jeune, posant, souriant&#10;&#10;Description générée automatiquement">
            <a:extLst>
              <a:ext uri="{FF2B5EF4-FFF2-40B4-BE49-F238E27FC236}">
                <a16:creationId xmlns:a16="http://schemas.microsoft.com/office/drawing/2014/main" id="{DB5169C8-EA22-1449-9003-F697EE01C2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427" y="4585284"/>
            <a:ext cx="1022087" cy="125500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E114247-C95E-5C42-AFA3-DFEB7F56C431}"/>
              </a:ext>
            </a:extLst>
          </p:cNvPr>
          <p:cNvSpPr txBox="1"/>
          <p:nvPr/>
        </p:nvSpPr>
        <p:spPr>
          <a:xfrm>
            <a:off x="3186885" y="5957205"/>
            <a:ext cx="10166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PROKHOROV DENIS</a:t>
            </a:r>
            <a:endParaRPr lang="fr-FR" sz="800" dirty="0"/>
          </a:p>
          <a:p>
            <a:endParaRPr lang="fr-FR" dirty="0"/>
          </a:p>
        </p:txBody>
      </p:sp>
      <p:pic>
        <p:nvPicPr>
          <p:cNvPr id="29" name="Image 28" descr="Une image contenant extérieur, personne, homme, portant&#10;&#10;Description générée automatiquement">
            <a:extLst>
              <a:ext uri="{FF2B5EF4-FFF2-40B4-BE49-F238E27FC236}">
                <a16:creationId xmlns:a16="http://schemas.microsoft.com/office/drawing/2014/main" id="{CC2921A7-23CB-9141-9845-4358FFC26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277" y="4515973"/>
            <a:ext cx="1161839" cy="1324313"/>
          </a:xfrm>
          <a:prstGeom prst="rect">
            <a:avLst/>
          </a:prstGeom>
        </p:spPr>
      </p:pic>
      <p:pic>
        <p:nvPicPr>
          <p:cNvPr id="31" name="Image 30" descr="Une image contenant homme, personne, regardant, portant&#10;&#10;Description générée automatiquement">
            <a:extLst>
              <a:ext uri="{FF2B5EF4-FFF2-40B4-BE49-F238E27FC236}">
                <a16:creationId xmlns:a16="http://schemas.microsoft.com/office/drawing/2014/main" id="{4486B873-93AE-844F-B3FD-1772D533C7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671" y="2562883"/>
            <a:ext cx="1239677" cy="152281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86E9C573-83D0-3842-8959-13A05123901F}"/>
              </a:ext>
            </a:extLst>
          </p:cNvPr>
          <p:cNvSpPr txBox="1"/>
          <p:nvPr/>
        </p:nvSpPr>
        <p:spPr>
          <a:xfrm>
            <a:off x="3351329" y="4135271"/>
            <a:ext cx="1849574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TSYVINSKIY KONSTANTIN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Image 36" descr="Une image contenant personne, homme, portant, verres&#10;&#10;Description générée automatiquement">
            <a:extLst>
              <a:ext uri="{FF2B5EF4-FFF2-40B4-BE49-F238E27FC236}">
                <a16:creationId xmlns:a16="http://schemas.microsoft.com/office/drawing/2014/main" id="{1839B950-0989-1B48-8A60-5E9ECEEDC3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9550" y="4548421"/>
            <a:ext cx="1014312" cy="1256114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36BA0405-8CAE-4B44-8D1E-4C2598B81186}"/>
              </a:ext>
            </a:extLst>
          </p:cNvPr>
          <p:cNvSpPr txBox="1"/>
          <p:nvPr/>
        </p:nvSpPr>
        <p:spPr>
          <a:xfrm>
            <a:off x="4203510" y="5917299"/>
            <a:ext cx="1520207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SHARAFUTDINOV RAVIL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6A278A39-15A2-AF4E-8691-4399B75172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0903" y="2608281"/>
            <a:ext cx="1239678" cy="1440925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C953A54D-23E4-EE41-A531-E002FAD06B1B}"/>
              </a:ext>
            </a:extLst>
          </p:cNvPr>
          <p:cNvSpPr txBox="1"/>
          <p:nvPr/>
        </p:nvSpPr>
        <p:spPr>
          <a:xfrm>
            <a:off x="5106038" y="4116913"/>
            <a:ext cx="1189025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FILINOV DMITRY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Image 44" descr="Une image contenant personne, homme, complet&#10;&#10;Description générée automatiquement">
            <a:extLst>
              <a:ext uri="{FF2B5EF4-FFF2-40B4-BE49-F238E27FC236}">
                <a16:creationId xmlns:a16="http://schemas.microsoft.com/office/drawing/2014/main" id="{D75AD64D-3491-7A40-9FF3-DCEF9B8046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7440" y="4514321"/>
            <a:ext cx="1075245" cy="1324313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F3A3A51B-8A74-264A-9432-90F01D45629E}"/>
              </a:ext>
            </a:extLst>
          </p:cNvPr>
          <p:cNvSpPr txBox="1"/>
          <p:nvPr/>
        </p:nvSpPr>
        <p:spPr>
          <a:xfrm>
            <a:off x="5483862" y="5876998"/>
            <a:ext cx="1433649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TIMOFEEV ANDREY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Image 48" descr="Une image contenant personne, mur, intérieur, femme&#10;&#10;Description générée automatiquement">
            <a:extLst>
              <a:ext uri="{FF2B5EF4-FFF2-40B4-BE49-F238E27FC236}">
                <a16:creationId xmlns:a16="http://schemas.microsoft.com/office/drawing/2014/main" id="{A2AF1326-9344-7E40-8555-12FED36130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23228" y="4548421"/>
            <a:ext cx="1161839" cy="1233437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C55D65B8-F221-E54D-80B8-6155F6B6CB36}"/>
              </a:ext>
            </a:extLst>
          </p:cNvPr>
          <p:cNvSpPr txBox="1"/>
          <p:nvPr/>
        </p:nvSpPr>
        <p:spPr>
          <a:xfrm>
            <a:off x="6804313" y="5898642"/>
            <a:ext cx="1433649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SOLOVYOVA VICTORIA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Image 52" descr="Une image contenant personne, homme, habits, coiffe&#10;&#10;Description générée automatiquement">
            <a:extLst>
              <a:ext uri="{FF2B5EF4-FFF2-40B4-BE49-F238E27FC236}">
                <a16:creationId xmlns:a16="http://schemas.microsoft.com/office/drawing/2014/main" id="{369C5D83-7B13-7A42-94A5-484711671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64061" y="2617180"/>
            <a:ext cx="1224540" cy="1364180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AA5C3114-5546-4B47-B6A0-828F8F81658A}"/>
              </a:ext>
            </a:extLst>
          </p:cNvPr>
          <p:cNvSpPr txBox="1"/>
          <p:nvPr/>
        </p:nvSpPr>
        <p:spPr>
          <a:xfrm>
            <a:off x="6433801" y="4053523"/>
            <a:ext cx="1582657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MUZYCHENKO PAVEL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" name="Image 56" descr="Une image contenant personne, femme&#10;&#10;Description générée automatiquement">
            <a:extLst>
              <a:ext uri="{FF2B5EF4-FFF2-40B4-BE49-F238E27FC236}">
                <a16:creationId xmlns:a16="http://schemas.microsoft.com/office/drawing/2014/main" id="{DDD87C9C-CC9D-994C-9196-D1E4235F7A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70963" y="4524410"/>
            <a:ext cx="852438" cy="1298030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F09D8594-8AF9-8343-AC10-CDB59BE6919E}"/>
              </a:ext>
            </a:extLst>
          </p:cNvPr>
          <p:cNvSpPr txBox="1"/>
          <p:nvPr/>
        </p:nvSpPr>
        <p:spPr>
          <a:xfrm>
            <a:off x="9354232" y="5876998"/>
            <a:ext cx="1485900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MINIBAEVA OLGA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" name="Image 60" descr="Une image contenant personne, extérieur&#10;&#10;Description générée automatiquement">
            <a:extLst>
              <a:ext uri="{FF2B5EF4-FFF2-40B4-BE49-F238E27FC236}">
                <a16:creationId xmlns:a16="http://schemas.microsoft.com/office/drawing/2014/main" id="{47AEE89C-771F-0A40-B06A-19A348191D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50012" y="4548420"/>
            <a:ext cx="1032818" cy="1233437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51EF0514-17BC-CD4A-A9EB-8B7FA27DEE0E}"/>
              </a:ext>
            </a:extLst>
          </p:cNvPr>
          <p:cNvSpPr txBox="1"/>
          <p:nvPr/>
        </p:nvSpPr>
        <p:spPr>
          <a:xfrm>
            <a:off x="8093751" y="5860541"/>
            <a:ext cx="1582657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KUZENKO SERGEY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5" name="Image 64" descr="Une image contenant personne, homme, souriant&#10;&#10;Description générée automatiquement">
            <a:extLst>
              <a:ext uri="{FF2B5EF4-FFF2-40B4-BE49-F238E27FC236}">
                <a16:creationId xmlns:a16="http://schemas.microsoft.com/office/drawing/2014/main" id="{7029F5AD-AA25-3443-B8FE-60A821C2A4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37962" y="2747923"/>
            <a:ext cx="809220" cy="1233437"/>
          </a:xfrm>
          <a:prstGeom prst="rect">
            <a:avLst/>
          </a:prstGeom>
        </p:spPr>
      </p:pic>
      <p:sp>
        <p:nvSpPr>
          <p:cNvPr id="67" name="ZoneTexte 66">
            <a:extLst>
              <a:ext uri="{FF2B5EF4-FFF2-40B4-BE49-F238E27FC236}">
                <a16:creationId xmlns:a16="http://schemas.microsoft.com/office/drawing/2014/main" id="{189354B7-70A3-1B46-8135-B19C5146CBAB}"/>
              </a:ext>
            </a:extLst>
          </p:cNvPr>
          <p:cNvSpPr txBox="1"/>
          <p:nvPr/>
        </p:nvSpPr>
        <p:spPr>
          <a:xfrm>
            <a:off x="7972462" y="4015422"/>
            <a:ext cx="1276894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KUBLIZKIY OLEG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9" name="Image 68" descr="Une image contenant personne, homme, souriant&#10;&#10;Description générée automatiquement">
            <a:extLst>
              <a:ext uri="{FF2B5EF4-FFF2-40B4-BE49-F238E27FC236}">
                <a16:creationId xmlns:a16="http://schemas.microsoft.com/office/drawing/2014/main" id="{DDE688FA-DFFD-FB47-91DB-4B17C32BDA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2830" y="2901481"/>
            <a:ext cx="880894" cy="1046366"/>
          </a:xfrm>
          <a:prstGeom prst="rect">
            <a:avLst/>
          </a:prstGeom>
        </p:spPr>
      </p:pic>
      <p:sp>
        <p:nvSpPr>
          <p:cNvPr id="71" name="ZoneTexte 70">
            <a:extLst>
              <a:ext uri="{FF2B5EF4-FFF2-40B4-BE49-F238E27FC236}">
                <a16:creationId xmlns:a16="http://schemas.microsoft.com/office/drawing/2014/main" id="{898965AF-4158-6D48-A736-25ECAF7E97EB}"/>
              </a:ext>
            </a:extLst>
          </p:cNvPr>
          <p:cNvSpPr txBox="1"/>
          <p:nvPr/>
        </p:nvSpPr>
        <p:spPr>
          <a:xfrm>
            <a:off x="9084387" y="4030979"/>
            <a:ext cx="1643293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DAVLETGAREEV DINAR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3" name="Image 72" descr="Une image contenant personne, habits, coiffe, casque&#10;&#10;Description générée automatiquement">
            <a:extLst>
              <a:ext uri="{FF2B5EF4-FFF2-40B4-BE49-F238E27FC236}">
                <a16:creationId xmlns:a16="http://schemas.microsoft.com/office/drawing/2014/main" id="{CEFE7CE8-6F35-6042-AE6C-1D96B1D56C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74395" y="952158"/>
            <a:ext cx="1089666" cy="1216794"/>
          </a:xfrm>
          <a:prstGeom prst="rect">
            <a:avLst/>
          </a:prstGeom>
        </p:spPr>
      </p:pic>
      <p:sp>
        <p:nvSpPr>
          <p:cNvPr id="75" name="ZoneTexte 74">
            <a:extLst>
              <a:ext uri="{FF2B5EF4-FFF2-40B4-BE49-F238E27FC236}">
                <a16:creationId xmlns:a16="http://schemas.microsoft.com/office/drawing/2014/main" id="{E4A7F404-D74D-C647-B929-B542793D1A80}"/>
              </a:ext>
            </a:extLst>
          </p:cNvPr>
          <p:cNvSpPr txBox="1"/>
          <p:nvPr/>
        </p:nvSpPr>
        <p:spPr>
          <a:xfrm>
            <a:off x="5352999" y="2214029"/>
            <a:ext cx="1582657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GAIFULLIN ILNAR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7" name="Image 76" descr="Une image contenant personne, homme, extérieur, portant&#10;&#10;Description générée automatiquement">
            <a:extLst>
              <a:ext uri="{FF2B5EF4-FFF2-40B4-BE49-F238E27FC236}">
                <a16:creationId xmlns:a16="http://schemas.microsoft.com/office/drawing/2014/main" id="{69809452-36AD-FF4B-A066-8BD6A76B21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52526" y="996994"/>
            <a:ext cx="1087387" cy="1159638"/>
          </a:xfrm>
          <a:prstGeom prst="rect">
            <a:avLst/>
          </a:prstGeom>
        </p:spPr>
      </p:pic>
      <p:sp>
        <p:nvSpPr>
          <p:cNvPr id="79" name="ZoneTexte 78">
            <a:extLst>
              <a:ext uri="{FF2B5EF4-FFF2-40B4-BE49-F238E27FC236}">
                <a16:creationId xmlns:a16="http://schemas.microsoft.com/office/drawing/2014/main" id="{42FE82BF-71CF-F244-80B7-A5D4D0477020}"/>
              </a:ext>
            </a:extLst>
          </p:cNvPr>
          <p:cNvSpPr txBox="1"/>
          <p:nvPr/>
        </p:nvSpPr>
        <p:spPr>
          <a:xfrm>
            <a:off x="6703670" y="2214029"/>
            <a:ext cx="1446711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ALEKSEEV IGOR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" name="Image 80" descr="Une image contenant personne, homme, cravate, portant&#10;&#10;Description générée automatiquement">
            <a:extLst>
              <a:ext uri="{FF2B5EF4-FFF2-40B4-BE49-F238E27FC236}">
                <a16:creationId xmlns:a16="http://schemas.microsoft.com/office/drawing/2014/main" id="{B4208652-B578-FE44-B6FC-4B7C555BAD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6769" y="1025716"/>
            <a:ext cx="846425" cy="1097218"/>
          </a:xfrm>
          <a:prstGeom prst="rect">
            <a:avLst/>
          </a:prstGeom>
        </p:spPr>
      </p:pic>
      <p:sp>
        <p:nvSpPr>
          <p:cNvPr id="85" name="ZoneTexte 84">
            <a:extLst>
              <a:ext uri="{FF2B5EF4-FFF2-40B4-BE49-F238E27FC236}">
                <a16:creationId xmlns:a16="http://schemas.microsoft.com/office/drawing/2014/main" id="{0AABC3ED-4E97-9747-9497-79E15DC1F55F}"/>
              </a:ext>
            </a:extLst>
          </p:cNvPr>
          <p:cNvSpPr txBox="1"/>
          <p:nvPr/>
        </p:nvSpPr>
        <p:spPr>
          <a:xfrm>
            <a:off x="7868871" y="2253296"/>
            <a:ext cx="1582657" cy="22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ZYKOV ALEXANDER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7" name="Image 86" descr="Une image contenant personne, homme, extérieur&#10;&#10;Description générée automatiquement">
            <a:extLst>
              <a:ext uri="{FF2B5EF4-FFF2-40B4-BE49-F238E27FC236}">
                <a16:creationId xmlns:a16="http://schemas.microsoft.com/office/drawing/2014/main" id="{93505CA0-4F8B-2E43-908D-A2078B2D9AE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87172" y="987406"/>
            <a:ext cx="907421" cy="1130713"/>
          </a:xfrm>
          <a:prstGeom prst="rect">
            <a:avLst/>
          </a:prstGeom>
        </p:spPr>
      </p:pic>
      <p:sp>
        <p:nvSpPr>
          <p:cNvPr id="89" name="ZoneTexte 88">
            <a:extLst>
              <a:ext uri="{FF2B5EF4-FFF2-40B4-BE49-F238E27FC236}">
                <a16:creationId xmlns:a16="http://schemas.microsoft.com/office/drawing/2014/main" id="{889C0D0F-1A97-3C4C-A309-9432016B781F}"/>
              </a:ext>
            </a:extLst>
          </p:cNvPr>
          <p:cNvSpPr txBox="1"/>
          <p:nvPr/>
        </p:nvSpPr>
        <p:spPr>
          <a:xfrm>
            <a:off x="9000224" y="2220402"/>
            <a:ext cx="1727456" cy="224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BELYAEV</a:t>
            </a:r>
            <a:r>
              <a:rPr lang="en-US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MIHAIL</a:t>
            </a: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63CE6DCE-0648-5249-BE00-39E680D0791C}"/>
              </a:ext>
            </a:extLst>
          </p:cNvPr>
          <p:cNvSpPr txBox="1"/>
          <p:nvPr/>
        </p:nvSpPr>
        <p:spPr>
          <a:xfrm>
            <a:off x="6935656" y="292561"/>
            <a:ext cx="2470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latin typeface="Copperplate Gothic Bold" panose="020E0705020206020404" pitchFamily="34" charset="77"/>
              </a:rPr>
              <a:t>menzelinsk</a:t>
            </a:r>
            <a:endParaRPr lang="fr-FR" sz="2800" dirty="0"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930935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6765" y="956808"/>
            <a:ext cx="10063973" cy="1754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pperplate Gothic Bold" charset="0"/>
                <a:ea typeface="Copperplate Gothic Bold" charset="0"/>
                <a:cs typeface="Copperplate Gothic Bold" charset="0"/>
              </a:rPr>
              <a:t>     AND FOR ALL OTHER SKYDIVERS </a:t>
            </a:r>
          </a:p>
          <a:p>
            <a:r>
              <a:rPr lang="en-US" sz="3600" dirty="0">
                <a:latin typeface="Copperplate Gothic Bold" charset="0"/>
                <a:ea typeface="Copperplate Gothic Bold" charset="0"/>
                <a:cs typeface="Copperplate Gothic Bold" charset="0"/>
              </a:rPr>
              <a:t>                 AND FRIENDS OF ISC  </a:t>
            </a:r>
          </a:p>
          <a:p>
            <a:r>
              <a:rPr lang="en-US" sz="3600" dirty="0">
                <a:latin typeface="Copperplate Gothic Bold" charset="0"/>
                <a:ea typeface="Copperplate Gothic Bold" charset="0"/>
                <a:cs typeface="Copperplate Gothic Bold" charset="0"/>
              </a:rPr>
              <a:t>   WHO LOST THEIR LIFE IN 2021/2022</a:t>
            </a:r>
          </a:p>
        </p:txBody>
      </p:sp>
      <p:sp>
        <p:nvSpPr>
          <p:cNvPr id="3" name="Rectangle 2"/>
          <p:cNvSpPr/>
          <p:nvPr/>
        </p:nvSpPr>
        <p:spPr>
          <a:xfrm>
            <a:off x="3154974" y="3792974"/>
            <a:ext cx="5777928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6600" dirty="0">
                <a:latin typeface="Copperplate Gothic Bold" charset="0"/>
                <a:ea typeface="Copperplate Gothic Bold" charset="0"/>
                <a:cs typeface="Copperplate Gothic Bold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80901125"/>
      </p:ext>
    </p:extLst>
  </p:cSld>
  <p:clrMapOvr>
    <a:masterClrMapping/>
  </p:clrMapOvr>
  <p:transition spd="slow" advTm="7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12043</TotalTime>
  <Words>354</Words>
  <Application>Microsoft Macintosh PowerPoint</Application>
  <PresentationFormat>Grand écran</PresentationFormat>
  <Paragraphs>91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5" baseType="lpstr">
      <vt:lpstr>Abadi MT Condensed Extra Bold</vt:lpstr>
      <vt:lpstr>Arial</vt:lpstr>
      <vt:lpstr>Calibri</vt:lpstr>
      <vt:lpstr>Calibri Light</vt:lpstr>
      <vt:lpstr>Copperplate Gothic Bold</vt:lpstr>
      <vt:lpstr>Times New Roman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Gillian RAYNER</cp:lastModifiedBy>
  <cp:revision>12</cp:revision>
  <dcterms:created xsi:type="dcterms:W3CDTF">2020-01-20T12:12:26Z</dcterms:created>
  <dcterms:modified xsi:type="dcterms:W3CDTF">2022-01-28T15:21:48Z</dcterms:modified>
</cp:coreProperties>
</file>